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98" r:id="rId3"/>
    <p:sldId id="258" r:id="rId4"/>
    <p:sldId id="259" r:id="rId5"/>
    <p:sldId id="260" r:id="rId6"/>
    <p:sldId id="261" r:id="rId7"/>
    <p:sldId id="262" r:id="rId8"/>
    <p:sldId id="299" r:id="rId9"/>
    <p:sldId id="292" r:id="rId10"/>
    <p:sldId id="300" r:id="rId11"/>
    <p:sldId id="295" r:id="rId12"/>
    <p:sldId id="293" r:id="rId13"/>
    <p:sldId id="268" r:id="rId14"/>
    <p:sldId id="269" r:id="rId15"/>
    <p:sldId id="270" r:id="rId16"/>
    <p:sldId id="271" r:id="rId17"/>
    <p:sldId id="273" r:id="rId18"/>
    <p:sldId id="274" r:id="rId19"/>
    <p:sldId id="294" r:id="rId20"/>
    <p:sldId id="277" r:id="rId21"/>
    <p:sldId id="278" r:id="rId22"/>
    <p:sldId id="279" r:id="rId23"/>
    <p:sldId id="280" r:id="rId24"/>
    <p:sldId id="297" r:id="rId25"/>
    <p:sldId id="281" r:id="rId26"/>
    <p:sldId id="282" r:id="rId27"/>
    <p:sldId id="283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8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382" autoAdjust="0"/>
  </p:normalViewPr>
  <p:slideViewPr>
    <p:cSldViewPr>
      <p:cViewPr varScale="1">
        <p:scale>
          <a:sx n="60" d="100"/>
          <a:sy n="60" d="100"/>
        </p:scale>
        <p:origin x="137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43A83C-89E1-4B2C-A9BF-CFA05B4F3C01}" type="datetimeFigureOut">
              <a:rPr lang="ko-KR" altLang="en-US" smtClean="0"/>
              <a:t>2022-12-17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73196-E75A-4D44-BE6F-073766C82B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227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목차로는 크게 프로젝트 개요 </a:t>
            </a:r>
            <a:r>
              <a:rPr lang="en-US" altLang="ko-KR" dirty="0" smtClean="0"/>
              <a:t>IPS/IDS </a:t>
            </a:r>
            <a:r>
              <a:rPr lang="ko-KR" altLang="en-US" dirty="0" smtClean="0"/>
              <a:t>설계 프로젝트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구현 기대효과 순으로 발표를 진행하도록 하겠습니다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3455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시스템 구성은 다음과 같습니다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관리시스템에서 </a:t>
            </a:r>
            <a:r>
              <a:rPr lang="en-US" altLang="ko-KR" dirty="0" smtClean="0"/>
              <a:t>IPS, IDS </a:t>
            </a:r>
            <a:r>
              <a:rPr lang="ko-KR" altLang="en-US" dirty="0" smtClean="0"/>
              <a:t>탐지정책을 관리하며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스마트팩토리용</a:t>
            </a:r>
            <a:r>
              <a:rPr lang="ko-KR" altLang="en-US" dirty="0" smtClean="0"/>
              <a:t> 탐지 정책을 쉽게 생성하여 적용하기 위한 기능을 제공합니다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IPS</a:t>
            </a:r>
            <a:r>
              <a:rPr lang="ko-KR" altLang="en-US" dirty="0" smtClean="0"/>
              <a:t>는 내부 네트워크를 위한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포트와 </a:t>
            </a:r>
            <a:r>
              <a:rPr lang="ko-KR" altLang="en-US" dirty="0" err="1" smtClean="0"/>
              <a:t>와이파이</a:t>
            </a:r>
            <a:r>
              <a:rPr lang="ko-KR" altLang="en-US" dirty="0" smtClean="0"/>
              <a:t> 포트를 제공하며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내부적으로 </a:t>
            </a:r>
            <a:r>
              <a:rPr lang="ko-KR" altLang="en-US" dirty="0" err="1" smtClean="0"/>
              <a:t>브릿지포트가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관제 인터페이스로서 동작합니다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 </a:t>
            </a:r>
            <a:r>
              <a:rPr lang="ko-KR" altLang="en-US" dirty="0" err="1" smtClean="0"/>
              <a:t>브릿지포트를</a:t>
            </a:r>
            <a:r>
              <a:rPr lang="ko-KR" altLang="en-US" dirty="0" smtClean="0"/>
              <a:t> 통해 모니터링 및 제어를 수행하게 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 smtClean="0"/>
              <a:t>IDS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개의 포트만 존재하며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포트는 스위치의 </a:t>
            </a:r>
            <a:r>
              <a:rPr lang="ko-KR" altLang="en-US" dirty="0" err="1" smtClean="0"/>
              <a:t>미러링</a:t>
            </a:r>
            <a:r>
              <a:rPr lang="ko-KR" altLang="en-US" dirty="0" smtClean="0"/>
              <a:t> 포트에 연결되게 됩니다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이포트를</a:t>
            </a:r>
            <a:r>
              <a:rPr lang="ko-KR" altLang="en-US" dirty="0" smtClean="0"/>
              <a:t> 통해 들어오는 </a:t>
            </a:r>
            <a:r>
              <a:rPr lang="ko-KR" altLang="en-US" dirty="0" err="1" smtClean="0"/>
              <a:t>패킷들에</a:t>
            </a:r>
            <a:r>
              <a:rPr lang="ko-KR" altLang="en-US" dirty="0" smtClean="0"/>
              <a:t> 대해 취약성을 탐지합니다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포트가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개이며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미러링</a:t>
            </a:r>
            <a:r>
              <a:rPr lang="ko-KR" altLang="en-US" dirty="0" smtClean="0"/>
              <a:t> 포트이기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탐지만 가능하며</a:t>
            </a:r>
            <a:r>
              <a:rPr lang="en-US" altLang="ko-KR" dirty="0" smtClean="0"/>
              <a:t>, IPS</a:t>
            </a:r>
            <a:r>
              <a:rPr lang="ko-KR" altLang="en-US" dirty="0" smtClean="0"/>
              <a:t>와 같이 제어 기능은 수행하지 못합니다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저희 프로젝트에서는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제네레이터가</a:t>
            </a:r>
            <a:r>
              <a:rPr lang="ko-KR" altLang="en-US" dirty="0" smtClean="0"/>
              <a:t> 중요한 개발 결과물입니다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저희가 대상으로 하는 산업용 </a:t>
            </a:r>
            <a:r>
              <a:rPr lang="ko-KR" altLang="en-US" dirty="0" err="1" smtClean="0"/>
              <a:t>패킷은</a:t>
            </a:r>
            <a:r>
              <a:rPr lang="ko-KR" altLang="en-US" dirty="0" smtClean="0"/>
              <a:t> 소프트웨어적으로 구성하기가 힘들고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실제 공장에서 기기들간의 통신에 사용되기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저희가 만든 룰이 실제로 탐지해내고 차단할 수 있는지 검증해 주기 위한 도구입니다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3928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개발 도구로는 </a:t>
            </a:r>
            <a:r>
              <a:rPr lang="en-US" altLang="ko-KR" dirty="0" smtClean="0"/>
              <a:t>vs</a:t>
            </a:r>
            <a:r>
              <a:rPr lang="ko-KR" altLang="en-US" dirty="0" smtClean="0"/>
              <a:t>를 이용해 </a:t>
            </a:r>
            <a:r>
              <a:rPr lang="en-US" altLang="ko-KR" dirty="0" smtClean="0"/>
              <a:t>C#</a:t>
            </a:r>
            <a:r>
              <a:rPr lang="ko-KR" altLang="en-US" dirty="0" smtClean="0"/>
              <a:t>으로 개발하였고 </a:t>
            </a:r>
            <a:r>
              <a:rPr lang="ko-KR" altLang="en-US" dirty="0" err="1" smtClean="0"/>
              <a:t>디비로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오라클을</a:t>
            </a:r>
            <a:r>
              <a:rPr lang="ko-KR" altLang="en-US" dirty="0" smtClean="0"/>
              <a:t> 연동하였고</a:t>
            </a:r>
            <a:endParaRPr lang="en-US" altLang="ko-KR" dirty="0" smtClean="0"/>
          </a:p>
          <a:p>
            <a:r>
              <a:rPr lang="en-US" altLang="ko-KR" dirty="0" err="1" smtClean="0"/>
              <a:t>Ips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장비에는 </a:t>
            </a:r>
            <a:r>
              <a:rPr lang="ko-KR" altLang="en-US" baseline="0" dirty="0" err="1" smtClean="0"/>
              <a:t>오픈와트</a:t>
            </a:r>
            <a:r>
              <a:rPr lang="en-US" altLang="ko-KR" baseline="0" dirty="0" smtClean="0"/>
              <a:t>OS</a:t>
            </a:r>
            <a:r>
              <a:rPr lang="ko-KR" altLang="en-US" baseline="0" dirty="0" smtClean="0"/>
              <a:t>로 환경을 구축했습니다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err="1" smtClean="0"/>
              <a:t>오픈와트는</a:t>
            </a:r>
            <a:r>
              <a:rPr lang="ko-KR" altLang="en-US" baseline="0" dirty="0" smtClean="0"/>
              <a:t> 공유기 환경에 맞는 </a:t>
            </a:r>
            <a:r>
              <a:rPr lang="ko-KR" altLang="en-US" baseline="0" dirty="0" err="1" smtClean="0"/>
              <a:t>리눅스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커널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기반 </a:t>
            </a:r>
            <a:r>
              <a:rPr lang="en-US" altLang="ko-KR" baseline="0" dirty="0" err="1" smtClean="0"/>
              <a:t>os</a:t>
            </a:r>
            <a:r>
              <a:rPr lang="ko-KR" altLang="en-US" baseline="0" dirty="0" smtClean="0"/>
              <a:t>입니다</a:t>
            </a:r>
            <a:r>
              <a:rPr lang="en-US" altLang="ko-KR" baseline="0" dirty="0" smtClean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Ids </a:t>
            </a:r>
            <a:r>
              <a:rPr lang="ko-KR" altLang="en-US" dirty="0" smtClean="0"/>
              <a:t>장비는 </a:t>
            </a:r>
            <a:r>
              <a:rPr lang="ko-KR" altLang="en-US" dirty="0" err="1" smtClean="0"/>
              <a:t>라즈베리파이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에 안정적인 </a:t>
            </a:r>
            <a:r>
              <a:rPr lang="en-US" altLang="ko-KR" dirty="0" err="1" smtClean="0"/>
              <a:t>os</a:t>
            </a:r>
            <a:r>
              <a:rPr lang="ko-KR" altLang="en-US" dirty="0" smtClean="0"/>
              <a:t>인 </a:t>
            </a:r>
            <a:r>
              <a:rPr lang="ko-KR" altLang="en-US" dirty="0" err="1" smtClean="0"/>
              <a:t>우분투를</a:t>
            </a:r>
            <a:r>
              <a:rPr lang="ko-KR" altLang="en-US" dirty="0" smtClean="0"/>
              <a:t> 구축했습니다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각각 </a:t>
            </a:r>
            <a:r>
              <a:rPr lang="en-US" altLang="ko-KR" dirty="0" smtClean="0"/>
              <a:t>IPS/IDS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응용프로그램인 </a:t>
            </a:r>
            <a:r>
              <a:rPr lang="ko-KR" altLang="en-US" baseline="0" dirty="0" err="1" smtClean="0"/>
              <a:t>스노트와</a:t>
            </a:r>
            <a:r>
              <a:rPr lang="ko-KR" altLang="en-US" baseline="0" dirty="0" smtClean="0"/>
              <a:t> 수리카타를 사용했습니다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4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Ids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수리카타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ips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스노트를</a:t>
            </a:r>
            <a:r>
              <a:rPr lang="ko-KR" altLang="en-US" dirty="0" smtClean="0"/>
              <a:t> 구축하였는데 이에 대한 이유를 설명하겠습니다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일단 </a:t>
            </a:r>
            <a:r>
              <a:rPr lang="en-US" altLang="ko-KR" dirty="0" smtClean="0"/>
              <a:t>ids</a:t>
            </a:r>
            <a:r>
              <a:rPr lang="ko-KR" altLang="en-US" dirty="0" smtClean="0"/>
              <a:t>에 수리카타를 구축한 이유는 표에서 </a:t>
            </a:r>
            <a:r>
              <a:rPr lang="ko-KR" altLang="en-US" dirty="0" err="1" smtClean="0"/>
              <a:t>보는것과</a:t>
            </a:r>
            <a:r>
              <a:rPr lang="ko-KR" altLang="en-US" dirty="0" smtClean="0"/>
              <a:t> 같이 </a:t>
            </a:r>
            <a:r>
              <a:rPr lang="en-US" altLang="ko-KR" dirty="0" err="1" smtClean="0"/>
              <a:t>suricata</a:t>
            </a:r>
            <a:r>
              <a:rPr lang="ko-KR" altLang="en-US" dirty="0" smtClean="0"/>
              <a:t>의 성능이 </a:t>
            </a:r>
            <a:r>
              <a:rPr lang="ko-KR" altLang="en-US" dirty="0" err="1" smtClean="0"/>
              <a:t>스노트보다</a:t>
            </a:r>
            <a:r>
              <a:rPr lang="ko-KR" altLang="en-US" dirty="0" smtClean="0"/>
              <a:t> 발전된 형태로</a:t>
            </a:r>
            <a:endParaRPr lang="en-US" altLang="ko-KR" dirty="0" smtClean="0"/>
          </a:p>
          <a:p>
            <a:r>
              <a:rPr lang="ko-KR" altLang="en-US" dirty="0" err="1" smtClean="0"/>
              <a:t>멀티프로세싱에</a:t>
            </a:r>
            <a:r>
              <a:rPr lang="ko-KR" altLang="en-US" dirty="0" smtClean="0"/>
              <a:t> 적합한 구조로서 동시처리에 효과적입니다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그렇게에</a:t>
            </a:r>
            <a:r>
              <a:rPr lang="en-US" altLang="ko-KR" baseline="0" dirty="0" smtClean="0"/>
              <a:t> ids</a:t>
            </a:r>
            <a:r>
              <a:rPr lang="ko-KR" altLang="en-US" baseline="0" dirty="0" smtClean="0"/>
              <a:t>미니서버에 적합한 수리카타를 선택하였습니다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206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반대로 </a:t>
            </a:r>
            <a:r>
              <a:rPr lang="en-US" altLang="ko-KR" dirty="0" err="1" smtClean="0"/>
              <a:t>ips</a:t>
            </a:r>
            <a:r>
              <a:rPr lang="ko-KR" altLang="en-US" dirty="0" smtClean="0"/>
              <a:t>에 </a:t>
            </a:r>
            <a:r>
              <a:rPr lang="ko-KR" altLang="en-US" dirty="0" err="1" smtClean="0"/>
              <a:t>스노트를</a:t>
            </a:r>
            <a:r>
              <a:rPr lang="ko-KR" altLang="en-US" dirty="0" smtClean="0"/>
              <a:t> 설정한 이유는 </a:t>
            </a:r>
            <a:r>
              <a:rPr lang="en-US" altLang="ko-KR" dirty="0" err="1" smtClean="0"/>
              <a:t>ips</a:t>
            </a:r>
            <a:r>
              <a:rPr lang="ko-KR" altLang="en-US" dirty="0" smtClean="0"/>
              <a:t>장비인 스위치는 리소스 자체가 최소화 되어있어 오히려 </a:t>
            </a:r>
            <a:r>
              <a:rPr lang="ko-KR" altLang="en-US" dirty="0" err="1" smtClean="0"/>
              <a:t>멀티스레딩방식이</a:t>
            </a:r>
            <a:r>
              <a:rPr lang="ko-KR" altLang="en-US" dirty="0" smtClean="0"/>
              <a:t> 비효율적입니다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스위치는 </a:t>
            </a:r>
            <a:r>
              <a:rPr lang="en-US" altLang="ko-KR" dirty="0" err="1" smtClean="0"/>
              <a:t>cpu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메모리등</a:t>
            </a:r>
            <a:r>
              <a:rPr lang="ko-KR" altLang="en-US" baseline="0" dirty="0" smtClean="0"/>
              <a:t> 하드웨어 </a:t>
            </a:r>
            <a:r>
              <a:rPr lang="ko-KR" altLang="en-US" baseline="0" dirty="0" err="1" smtClean="0"/>
              <a:t>사양이ㅏ</a:t>
            </a:r>
            <a:r>
              <a:rPr lang="ko-KR" altLang="en-US" baseline="0" dirty="0" smtClean="0"/>
              <a:t> 낮지만 멀티 네트워크 인터페이스를 제공하기 때문에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싱글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프로세싱이</a:t>
            </a:r>
            <a:r>
              <a:rPr lang="ko-KR" altLang="en-US" baseline="0" dirty="0" smtClean="0"/>
              <a:t> 적합하여 </a:t>
            </a:r>
            <a:r>
              <a:rPr lang="ko-KR" altLang="en-US" baseline="0" dirty="0" err="1" smtClean="0"/>
              <a:t>스노트를</a:t>
            </a:r>
            <a:r>
              <a:rPr lang="ko-KR" altLang="en-US" baseline="0" dirty="0" smtClean="0"/>
              <a:t> 선택하였습니다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9098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는 사용자테이블과 룰의 구성테이블과 </a:t>
            </a:r>
            <a:r>
              <a:rPr lang="en-US" altLang="ko-KR" dirty="0" smtClean="0"/>
              <a:t>IDS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로그가 들어가있는 위협테이블과 </a:t>
            </a:r>
            <a:r>
              <a:rPr lang="en-US" altLang="ko-KR" baseline="0" dirty="0" smtClean="0"/>
              <a:t>IPS</a:t>
            </a:r>
            <a:r>
              <a:rPr lang="ko-KR" altLang="en-US" baseline="0" dirty="0" smtClean="0"/>
              <a:t>의 로그가 들어가있는 </a:t>
            </a:r>
            <a:r>
              <a:rPr lang="en-US" altLang="ko-KR" baseline="0" dirty="0" smtClean="0"/>
              <a:t>drop threats</a:t>
            </a:r>
            <a:r>
              <a:rPr lang="ko-KR" altLang="en-US" baseline="0" dirty="0" smtClean="0"/>
              <a:t>으로 구성하였고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시그니처아이디의</a:t>
            </a:r>
            <a:r>
              <a:rPr lang="ko-KR" altLang="en-US" baseline="0" dirty="0" smtClean="0"/>
              <a:t> 생성을 위하여 </a:t>
            </a:r>
            <a:r>
              <a:rPr lang="en-US" altLang="ko-KR" baseline="0" dirty="0" err="1" smtClean="0"/>
              <a:t>sid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시퀀스를 생성하였습니다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4094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469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처음 회원가입과 로그인 폼에 대해 설명하겠습니다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회원가입을 하면 </a:t>
            </a:r>
            <a:r>
              <a:rPr lang="ko-KR" altLang="en-US" dirty="0" err="1" smtClean="0"/>
              <a:t>크리에이트</a:t>
            </a:r>
            <a:r>
              <a:rPr lang="ko-KR" altLang="en-US" dirty="0" smtClean="0"/>
              <a:t> 유저 테이블로 정보가 전달 되며 권한 </a:t>
            </a:r>
            <a:r>
              <a:rPr lang="en-US" altLang="ko-KR" dirty="0" smtClean="0"/>
              <a:t>~~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065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로그인하면 보이는 </a:t>
            </a:r>
            <a:r>
              <a:rPr lang="ko-KR" altLang="en-US" dirty="0" err="1" smtClean="0"/>
              <a:t>메인폼에</a:t>
            </a:r>
            <a:r>
              <a:rPr lang="ko-KR" altLang="en-US" baseline="0" dirty="0" smtClean="0"/>
              <a:t> 대해 </a:t>
            </a:r>
            <a:r>
              <a:rPr lang="ko-KR" altLang="en-US" baseline="0" dirty="0" err="1" smtClean="0"/>
              <a:t>설명드리도록</a:t>
            </a:r>
            <a:r>
              <a:rPr lang="ko-KR" altLang="en-US" baseline="0" dirty="0" smtClean="0"/>
              <a:t> 하겠습니다</a:t>
            </a:r>
            <a:r>
              <a:rPr lang="en-US" altLang="ko-KR" baseline="0" dirty="0" smtClean="0"/>
              <a:t>.</a:t>
            </a:r>
          </a:p>
          <a:p>
            <a:r>
              <a:rPr lang="en-US" altLang="ko-KR" baseline="0" dirty="0" err="1" smtClean="0"/>
              <a:t>Ips</a:t>
            </a:r>
            <a:r>
              <a:rPr lang="en-US" altLang="ko-KR" baseline="0" dirty="0" smtClean="0"/>
              <a:t> ids</a:t>
            </a:r>
            <a:r>
              <a:rPr lang="ko-KR" altLang="en-US" baseline="0" dirty="0" smtClean="0"/>
              <a:t>모드를 </a:t>
            </a:r>
            <a:r>
              <a:rPr lang="ko-KR" altLang="en-US" baseline="0" dirty="0" err="1" smtClean="0"/>
              <a:t>클리하여</a:t>
            </a:r>
            <a:r>
              <a:rPr lang="ko-KR" altLang="en-US" baseline="0" dirty="0" smtClean="0"/>
              <a:t> 전환이 가능하고 설정된 </a:t>
            </a:r>
            <a:r>
              <a:rPr lang="ko-KR" altLang="en-US" baseline="0" dirty="0" err="1" smtClean="0"/>
              <a:t>트래픽과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차단률을</a:t>
            </a:r>
            <a:r>
              <a:rPr lang="ko-KR" altLang="en-US" baseline="0" dirty="0" smtClean="0"/>
              <a:t> 옆에 그래프에서 실시간으로 확인되며</a:t>
            </a:r>
            <a:endParaRPr lang="en-US" altLang="ko-KR" baseline="0" dirty="0" smtClean="0"/>
          </a:p>
          <a:p>
            <a:r>
              <a:rPr lang="ko-KR" altLang="en-US" dirty="0" smtClean="0"/>
              <a:t>밑에서는 실시간으로 로그</a:t>
            </a:r>
            <a:r>
              <a:rPr lang="ko-KR" altLang="en-US" baseline="0" dirty="0" smtClean="0"/>
              <a:t> 출력을 확인할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798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위협폼에서는</a:t>
            </a:r>
            <a:r>
              <a:rPr lang="ko-KR" altLang="en-US" baseline="0" dirty="0" smtClean="0"/>
              <a:t> 위에 발생 건수와 최다공격 </a:t>
            </a:r>
            <a:r>
              <a:rPr lang="en-US" altLang="ko-KR" baseline="0" dirty="0" err="1" smtClean="0"/>
              <a:t>ip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횟수를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확인 가능하고</a:t>
            </a:r>
            <a:endParaRPr lang="en-US" altLang="ko-KR" baseline="0" dirty="0" smtClean="0"/>
          </a:p>
          <a:p>
            <a:r>
              <a:rPr lang="ko-KR" altLang="en-US" baseline="0" dirty="0" smtClean="0"/>
              <a:t>버튼을 눌러 </a:t>
            </a:r>
            <a:r>
              <a:rPr lang="ko-KR" altLang="en-US" baseline="0" dirty="0" err="1" smtClean="0"/>
              <a:t>새로고침을하고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모드별</a:t>
            </a:r>
            <a:r>
              <a:rPr lang="ko-KR" altLang="en-US" baseline="0" dirty="0" smtClean="0"/>
              <a:t> 로그들을 확인할 수 있습니다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22671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다음으로 </a:t>
            </a:r>
            <a:r>
              <a:rPr lang="ko-KR" altLang="en-US" dirty="0" err="1" smtClean="0"/>
              <a:t>유저폼에서는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admin</a:t>
            </a:r>
            <a:r>
              <a:rPr lang="ko-KR" altLang="en-US" dirty="0" smtClean="0"/>
              <a:t>권한만 사용이 가능하고 회원가입 신청목록을 확인이 가능하며 </a:t>
            </a:r>
            <a:r>
              <a:rPr lang="en-US" altLang="ko-KR" dirty="0" smtClean="0"/>
              <a:t>id</a:t>
            </a:r>
            <a:r>
              <a:rPr lang="ko-KR" altLang="en-US" dirty="0" smtClean="0"/>
              <a:t>별 권한 </a:t>
            </a:r>
            <a:r>
              <a:rPr lang="ko-KR" altLang="en-US" dirty="0" err="1" smtClean="0"/>
              <a:t>부여및</a:t>
            </a:r>
            <a:r>
              <a:rPr lang="ko-KR" altLang="en-US" dirty="0" smtClean="0"/>
              <a:t> 가입 승인이 가능합니다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8723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팀원을 소개해 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일단 </a:t>
            </a:r>
            <a:r>
              <a:rPr lang="en-US" altLang="ko-KR" dirty="0" smtClean="0"/>
              <a:t>RIP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멘토로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탑텍</a:t>
            </a:r>
            <a:r>
              <a:rPr lang="ko-KR" altLang="en-US" dirty="0" smtClean="0"/>
              <a:t> 대표이신 최병욱 </a:t>
            </a:r>
            <a:r>
              <a:rPr lang="ko-KR" altLang="en-US" dirty="0" err="1" smtClean="0"/>
              <a:t>멘토님이</a:t>
            </a:r>
            <a:r>
              <a:rPr lang="ko-KR" altLang="en-US" dirty="0" smtClean="0"/>
              <a:t> 함께 해주셨습니다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팀장인 저는 </a:t>
            </a:r>
            <a:r>
              <a:rPr lang="en-US" altLang="ko-KR" dirty="0" smtClean="0"/>
              <a:t>snort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구축과 룰을 구성하였고 </a:t>
            </a:r>
            <a:r>
              <a:rPr lang="ko-KR" altLang="en-US" baseline="0" dirty="0" err="1" smtClean="0"/>
              <a:t>패킷</a:t>
            </a:r>
            <a:r>
              <a:rPr lang="ko-KR" altLang="en-US" baseline="0" dirty="0" smtClean="0"/>
              <a:t> 분석과 </a:t>
            </a:r>
            <a:r>
              <a:rPr lang="ko-KR" altLang="en-US" baseline="0" dirty="0" err="1" smtClean="0"/>
              <a:t>패킷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제너레이터</a:t>
            </a:r>
            <a:r>
              <a:rPr lang="ko-KR" altLang="en-US" baseline="0" dirty="0" smtClean="0"/>
              <a:t> 및 </a:t>
            </a:r>
            <a:r>
              <a:rPr lang="ko-KR" altLang="en-US" baseline="0" dirty="0" err="1" smtClean="0"/>
              <a:t>오픈와트를</a:t>
            </a:r>
            <a:r>
              <a:rPr lang="ko-KR" altLang="en-US" baseline="0" dirty="0" smtClean="0"/>
              <a:t> 구축하였습니다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이경재 팀원은 </a:t>
            </a:r>
            <a:r>
              <a:rPr lang="en-US" altLang="ko-KR" baseline="0" dirty="0" smtClean="0"/>
              <a:t>IPS/IDS 0</a:t>
            </a:r>
            <a:r>
              <a:rPr lang="ko-KR" altLang="en-US" baseline="0" dirty="0" smtClean="0"/>
              <a:t>컨트롤 프로그램을 개발하였고 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수정기능 과 모니터링기능을 </a:t>
            </a:r>
            <a:r>
              <a:rPr lang="ko-KR" altLang="en-US" baseline="0" dirty="0" err="1" smtClean="0"/>
              <a:t>오라클로</a:t>
            </a:r>
            <a:r>
              <a:rPr lang="ko-KR" altLang="en-US" baseline="0" dirty="0" smtClean="0"/>
              <a:t> 연동하여 구현하였습니다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마지막으로 </a:t>
            </a:r>
            <a:r>
              <a:rPr lang="ko-KR" altLang="en-US" baseline="0" dirty="0" err="1" smtClean="0"/>
              <a:t>구교원</a:t>
            </a:r>
            <a:r>
              <a:rPr lang="ko-KR" altLang="en-US" baseline="0" dirty="0" smtClean="0"/>
              <a:t> 팀원은 </a:t>
            </a:r>
            <a:r>
              <a:rPr lang="ko-KR" altLang="en-US" baseline="0" dirty="0" err="1" smtClean="0"/>
              <a:t>스리카타와</a:t>
            </a:r>
            <a:r>
              <a:rPr lang="ko-KR" altLang="en-US" baseline="0" dirty="0" smtClean="0"/>
              <a:t> 룰을 구성하였고 </a:t>
            </a:r>
            <a:r>
              <a:rPr lang="ko-KR" altLang="en-US" baseline="0" dirty="0" err="1" smtClean="0"/>
              <a:t>패킷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제너레이터</a:t>
            </a:r>
            <a:r>
              <a:rPr lang="ko-KR" altLang="en-US" baseline="0" dirty="0" smtClean="0"/>
              <a:t> 개발과 </a:t>
            </a:r>
            <a:r>
              <a:rPr lang="ko-KR" altLang="en-US" baseline="0" dirty="0" err="1" smtClean="0"/>
              <a:t>오픈와트를</a:t>
            </a:r>
            <a:r>
              <a:rPr lang="ko-KR" altLang="en-US" baseline="0" dirty="0" smtClean="0"/>
              <a:t> 구축하였습니다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897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5327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다음으로 룰 생성 폼을 설명하기 사전에 설명할 것이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일단 </a:t>
            </a:r>
            <a:r>
              <a:rPr lang="ko-KR" altLang="en-US" dirty="0" err="1" smtClean="0"/>
              <a:t>스노트와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수리카타는</a:t>
            </a:r>
            <a:r>
              <a:rPr lang="ko-KR" altLang="en-US" dirty="0" smtClean="0"/>
              <a:t> 동일한 룰을 호환되며 현재 상용으로 사용되는 </a:t>
            </a:r>
            <a:r>
              <a:rPr lang="en-US" altLang="ko-KR" dirty="0" err="1" smtClean="0"/>
              <a:t>ips</a:t>
            </a:r>
            <a:r>
              <a:rPr lang="en-US" altLang="ko-KR" baseline="0" dirty="0" smtClean="0"/>
              <a:t> ids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스노트</a:t>
            </a:r>
            <a:r>
              <a:rPr lang="ko-KR" altLang="en-US" baseline="0" dirty="0" smtClean="0"/>
              <a:t> 룰을 지원하는 장점이 있습니다</a:t>
            </a:r>
            <a:r>
              <a:rPr lang="en-US" altLang="ko-KR" baseline="0" dirty="0" smtClean="0"/>
              <a:t>,</a:t>
            </a:r>
          </a:p>
          <a:p>
            <a:r>
              <a:rPr lang="ko-KR" altLang="en-US" baseline="0" dirty="0" smtClean="0"/>
              <a:t>또한 이러한 복잡한 룰 생성에 대하여 </a:t>
            </a:r>
            <a:r>
              <a:rPr lang="en-US" altLang="ko-KR" baseline="0" dirty="0" err="1" smtClean="0"/>
              <a:t>gui</a:t>
            </a:r>
            <a:r>
              <a:rPr lang="ko-KR" altLang="en-US" baseline="0" dirty="0" err="1" smtClean="0"/>
              <a:t>를</a:t>
            </a:r>
            <a:r>
              <a:rPr lang="ko-KR" altLang="en-US" baseline="0" dirty="0" smtClean="0"/>
              <a:t> 통해 쉽게 룰을 생성할 수 있도록 룰 자동 생성기능을 구현하였습니다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8499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</a:t>
            </a:r>
            <a:r>
              <a:rPr lang="ko-KR" altLang="en-US" dirty="0" err="1" smtClean="0"/>
              <a:t>스마트팩토리</a:t>
            </a:r>
            <a:r>
              <a:rPr lang="ko-KR" altLang="en-US" dirty="0" smtClean="0"/>
              <a:t> 유해 보안 모델 </a:t>
            </a:r>
            <a:r>
              <a:rPr lang="ko-KR" altLang="en-US" dirty="0" err="1" smtClean="0"/>
              <a:t>콤보박스에서</a:t>
            </a:r>
            <a:r>
              <a:rPr lang="ko-KR" altLang="en-US" dirty="0" smtClean="0"/>
              <a:t> 유해</a:t>
            </a:r>
            <a:r>
              <a:rPr lang="ko-KR" altLang="en-US" baseline="0" dirty="0" smtClean="0"/>
              <a:t> 모델을 선택하면 자동으로 룰을 생성하는 기능을 포함하고 있습니다</a:t>
            </a:r>
            <a:r>
              <a:rPr lang="en-US" altLang="ko-KR" baseline="0" dirty="0" smtClean="0"/>
              <a:t>,.</a:t>
            </a:r>
          </a:p>
          <a:p>
            <a:r>
              <a:rPr lang="ko-KR" altLang="en-US" baseline="0" dirty="0" smtClean="0"/>
              <a:t>그리고 밑에서 생성된 룰을 </a:t>
            </a:r>
            <a:r>
              <a:rPr lang="ko-KR" altLang="en-US" baseline="0" dirty="0" err="1" smtClean="0"/>
              <a:t>확일할</a:t>
            </a:r>
            <a:r>
              <a:rPr lang="ko-KR" altLang="en-US" baseline="0" dirty="0" smtClean="0"/>
              <a:t> 수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그리고 옆에 작동 환경에 대해 확인할 수 있습니다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469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각 </a:t>
            </a:r>
            <a:r>
              <a:rPr lang="ko-KR" altLang="en-US" dirty="0" err="1" smtClean="0"/>
              <a:t>노드에</a:t>
            </a:r>
            <a:r>
              <a:rPr lang="ko-KR" altLang="en-US" dirty="0" smtClean="0"/>
              <a:t> 값을 입력하여 자동으로 룰을 생성하는 기능을 구현하였습니다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다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입력후</a:t>
            </a:r>
            <a:r>
              <a:rPr lang="ko-KR" altLang="en-US" baseline="0" dirty="0" smtClean="0"/>
              <a:t> </a:t>
            </a:r>
            <a:r>
              <a:rPr lang="ko-KR" altLang="en-US" baseline="0" dirty="0" err="1" smtClean="0"/>
              <a:t>룰추가</a:t>
            </a:r>
            <a:r>
              <a:rPr lang="ko-KR" altLang="en-US" baseline="0" dirty="0" smtClean="0"/>
              <a:t> 및 서버에 적용을 하면 </a:t>
            </a:r>
            <a:r>
              <a:rPr lang="ko-KR" altLang="en-US" baseline="0" dirty="0" err="1" smtClean="0"/>
              <a:t>시그니처아이디가</a:t>
            </a:r>
            <a:r>
              <a:rPr lang="ko-KR" altLang="en-US" baseline="0" dirty="0" smtClean="0"/>
              <a:t> 자동을 생성되고 </a:t>
            </a:r>
            <a:r>
              <a:rPr lang="en-US" altLang="ko-KR" baseline="0" dirty="0" smtClean="0"/>
              <a:t>IPS/IDS</a:t>
            </a:r>
            <a:r>
              <a:rPr lang="ko-KR" altLang="en-US" baseline="0" dirty="0" smtClean="0"/>
              <a:t> 룰에 </a:t>
            </a:r>
            <a:r>
              <a:rPr lang="ko-KR" altLang="en-US" baseline="0" dirty="0" err="1" smtClean="0"/>
              <a:t>적용되는것을</a:t>
            </a:r>
            <a:r>
              <a:rPr lang="ko-KR" altLang="en-US" baseline="0" dirty="0" smtClean="0"/>
              <a:t> 확인할 수 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78512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패킷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제너레이터</a:t>
            </a:r>
            <a:r>
              <a:rPr lang="ko-KR" altLang="en-US" dirty="0" smtClean="0"/>
              <a:t> 프로그램에서 좌측 상단에 </a:t>
            </a:r>
            <a:r>
              <a:rPr lang="ko-KR" altLang="en-US" dirty="0" err="1" smtClean="0"/>
              <a:t>프로토콜별</a:t>
            </a:r>
            <a:r>
              <a:rPr lang="ko-KR" altLang="en-US" dirty="0" smtClean="0"/>
              <a:t> 취약점 </a:t>
            </a:r>
            <a:r>
              <a:rPr lang="ko-KR" altLang="en-US" dirty="0" err="1" smtClean="0"/>
              <a:t>패킷들이있습니다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선택하게 되면</a:t>
            </a:r>
            <a:r>
              <a:rPr lang="ko-KR" altLang="en-US" baseline="0" dirty="0" smtClean="0"/>
              <a:t> 프로토콜에 대한 설명과 취약점에 대한 설명이 나오고 차단 정책을 추천해줍니다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7851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그리고 </a:t>
            </a:r>
            <a:r>
              <a:rPr lang="ko-KR" altLang="en-US" dirty="0" err="1" smtClean="0"/>
              <a:t>공격아이피</a:t>
            </a:r>
            <a:r>
              <a:rPr lang="ko-KR" altLang="en-US" dirty="0" smtClean="0"/>
              <a:t> 대상과 포트번호를 입력하고</a:t>
            </a:r>
            <a:r>
              <a:rPr lang="ko-KR" altLang="en-US" baseline="0" dirty="0" smtClean="0"/>
              <a:t> 공격을 수행하게 되면 공격횟수만큼 </a:t>
            </a:r>
            <a:r>
              <a:rPr lang="ko-KR" altLang="en-US" baseline="0" dirty="0" err="1" smtClean="0"/>
              <a:t>패킷을</a:t>
            </a:r>
            <a:r>
              <a:rPr lang="ko-KR" altLang="en-US" baseline="0" dirty="0" smtClean="0"/>
              <a:t> 전송하게 됩니다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96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모니터링 서버와 아이디 비밀번호를 입력하고 관제할 인터페이스를 선택하고 </a:t>
            </a:r>
            <a:r>
              <a:rPr lang="ko-KR" altLang="en-US" dirty="0" err="1" smtClean="0"/>
              <a:t>로거</a:t>
            </a:r>
            <a:r>
              <a:rPr lang="ko-KR" altLang="en-US" dirty="0" smtClean="0"/>
              <a:t> 연결 시</a:t>
            </a:r>
            <a:endParaRPr lang="en-US" altLang="ko-KR" dirty="0" smtClean="0"/>
          </a:p>
          <a:p>
            <a:r>
              <a:rPr lang="en-US" altLang="ko-KR" dirty="0" err="1" smtClean="0"/>
              <a:t>Tcpdump</a:t>
            </a:r>
            <a:r>
              <a:rPr lang="ko-KR" altLang="en-US" dirty="0" smtClean="0"/>
              <a:t>를 로그로 확인이 가능합니다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6161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67714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기대효과로는 쉽게 자동으로 룰 생성 기능을 이용하면 전문가가 따로 </a:t>
            </a:r>
            <a:r>
              <a:rPr lang="ko-KR" altLang="en-US" dirty="0" err="1" smtClean="0"/>
              <a:t>필요없이</a:t>
            </a:r>
            <a:r>
              <a:rPr lang="ko-KR" altLang="en-US" dirty="0" smtClean="0"/>
              <a:t> 룰이 생성가능하고 저렴한 비용으로 보안으로 구축이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신규 취약성에 대해 </a:t>
            </a:r>
            <a:r>
              <a:rPr lang="ko-KR" altLang="en-US" dirty="0" err="1" smtClean="0"/>
              <a:t>룰성성으로</a:t>
            </a:r>
            <a:r>
              <a:rPr lang="ko-KR" altLang="en-US" dirty="0" smtClean="0"/>
              <a:t> 룰 업데이트가 가능합니다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기존 방화벽에서 탐지 못하는 </a:t>
            </a:r>
            <a:r>
              <a:rPr lang="ko-KR" altLang="en-US" dirty="0" err="1" smtClean="0"/>
              <a:t>스마트팩토리</a:t>
            </a:r>
            <a:r>
              <a:rPr lang="ko-KR" altLang="en-US" dirty="0" smtClean="0"/>
              <a:t> 취약 </a:t>
            </a:r>
            <a:r>
              <a:rPr lang="ko-KR" altLang="en-US" dirty="0" err="1" smtClean="0"/>
              <a:t>패킷을</a:t>
            </a:r>
            <a:r>
              <a:rPr lang="ko-KR" altLang="en-US" dirty="0" smtClean="0"/>
              <a:t> 탐지하고 차단 가능하다는 효과가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876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저희 </a:t>
            </a:r>
            <a:r>
              <a:rPr lang="en-US" altLang="ko-KR" dirty="0" smtClean="0"/>
              <a:t>rip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스마트팩토리</a:t>
            </a:r>
            <a:r>
              <a:rPr lang="ko-KR" altLang="en-US" dirty="0" smtClean="0"/>
              <a:t> 취약점을 분석한  </a:t>
            </a:r>
            <a:r>
              <a:rPr lang="en-US" altLang="ko-KR" dirty="0" smtClean="0"/>
              <a:t>IPS/IDS</a:t>
            </a:r>
            <a:r>
              <a:rPr lang="ko-KR" altLang="en-US" dirty="0" smtClean="0"/>
              <a:t>를 구축을 주제로 선정하였습니다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주제를 설명하기 앞서 </a:t>
            </a:r>
            <a:r>
              <a:rPr lang="en-US" altLang="ko-KR" dirty="0" smtClean="0"/>
              <a:t>IPS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IDS</a:t>
            </a:r>
            <a:r>
              <a:rPr lang="ko-KR" altLang="en-US" dirty="0" smtClean="0"/>
              <a:t>가 무엇인지 간단하게 </a:t>
            </a:r>
            <a:r>
              <a:rPr lang="ko-KR" altLang="en-US" dirty="0" err="1" smtClean="0"/>
              <a:t>설명드리겠습니다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IPS</a:t>
            </a:r>
            <a:r>
              <a:rPr lang="ko-KR" altLang="en-US" dirty="0" smtClean="0"/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Intrusion Prevention System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한글로는 침입 차단 시스템이라고 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Intrusion detection system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한글로는 침임 탐지 시스템입니다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이름의 뜻과 같이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위협이 되는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트래픽들을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차단하고 탐지하는 시스템을 말합니다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근데 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IPS/IDS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왜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스마트팩토리에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중요한지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주제에 대한 자세한 내용을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설명드리겠습니다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현재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스마트팩토리는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이러한 자료와 같이 점점 증가하는 추세입니다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691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스마트팩토리가</a:t>
            </a:r>
            <a:r>
              <a:rPr lang="ko-KR" altLang="en-US" dirty="0" smtClean="0"/>
              <a:t> 증가할수록 </a:t>
            </a:r>
            <a:r>
              <a:rPr lang="ko-KR" altLang="en-US" dirty="0" err="1" smtClean="0"/>
              <a:t>스마트팩토리에</a:t>
            </a:r>
            <a:r>
              <a:rPr lang="ko-KR" altLang="en-US" dirty="0" smtClean="0"/>
              <a:t> 관한 사이버 위협은 증가하고 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err="1" smtClean="0"/>
              <a:t>스마트팩토리는</a:t>
            </a:r>
            <a:r>
              <a:rPr lang="ko-KR" altLang="en-US" dirty="0" smtClean="0"/>
              <a:t> 취약점에 노출되어 공장이 정지 또는 오작동하면 </a:t>
            </a:r>
            <a:r>
              <a:rPr lang="en-US" altLang="ko-KR" dirty="0" smtClean="0"/>
              <a:t>1</a:t>
            </a:r>
            <a:r>
              <a:rPr lang="ko-KR" altLang="en-US" dirty="0" smtClean="0"/>
              <a:t>분에 많게는 수십억의 손해가 난다고 합니다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919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스마트팩토리</a:t>
            </a:r>
            <a:r>
              <a:rPr lang="ko-KR" altLang="en-US" dirty="0" smtClean="0"/>
              <a:t> 정부지원조건으로 고도화</a:t>
            </a:r>
            <a:r>
              <a:rPr lang="en-US" altLang="ko-KR" dirty="0" smtClean="0"/>
              <a:t>1</a:t>
            </a:r>
            <a:r>
              <a:rPr lang="ko-KR" altLang="en-US" dirty="0" smtClean="0"/>
              <a:t>단계부터는 보안 솔루션 구축 및 연동이 필수라고 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이제 </a:t>
            </a:r>
            <a:r>
              <a:rPr lang="ko-KR" altLang="en-US" dirty="0" err="1" smtClean="0"/>
              <a:t>스마트팩토리에</a:t>
            </a:r>
            <a:r>
              <a:rPr lang="ko-KR" altLang="en-US" dirty="0" smtClean="0"/>
              <a:t> 보안은 선택이 아닌 필수라고 볼 수 있습니다</a:t>
            </a:r>
            <a:r>
              <a:rPr lang="en-US" altLang="ko-KR" dirty="0" smtClean="0"/>
              <a:t>.</a:t>
            </a:r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59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하지만 현재 시장에서는 </a:t>
            </a:r>
            <a:r>
              <a:rPr lang="en-US" altLang="ko-KR" dirty="0" smtClean="0"/>
              <a:t>IPS/ IDS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장비는 대체로 </a:t>
            </a:r>
            <a:r>
              <a:rPr lang="ko-KR" altLang="en-US" baseline="0" dirty="0" err="1" smtClean="0"/>
              <a:t>높은가격으로</a:t>
            </a:r>
            <a:r>
              <a:rPr lang="ko-KR" altLang="en-US" baseline="0" dirty="0" smtClean="0"/>
              <a:t> 최소 </a:t>
            </a:r>
            <a:r>
              <a:rPr lang="en-US" altLang="ko-KR" baseline="0" dirty="0" smtClean="0"/>
              <a:t>200</a:t>
            </a:r>
            <a:r>
              <a:rPr lang="ko-KR" altLang="en-US" baseline="0" dirty="0" err="1" smtClean="0"/>
              <a:t>여만원부터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1</a:t>
            </a:r>
            <a:r>
              <a:rPr lang="ko-KR" altLang="en-US" baseline="0" dirty="0" err="1" smtClean="0"/>
              <a:t>억원으로</a:t>
            </a:r>
            <a:r>
              <a:rPr lang="ko-KR" altLang="en-US" baseline="0" dirty="0" smtClean="0"/>
              <a:t> 구성되어있습니다</a:t>
            </a:r>
            <a:r>
              <a:rPr lang="en-US" altLang="ko-KR" baseline="0" dirty="0" smtClean="0"/>
              <a:t>.</a:t>
            </a:r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0241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우리는 프로젝트를 기획하면서</a:t>
            </a:r>
            <a:r>
              <a:rPr lang="en-US" altLang="ko-KR" dirty="0"/>
              <a:t>, </a:t>
            </a:r>
            <a:r>
              <a:rPr lang="ko-KR" altLang="en-US" dirty="0"/>
              <a:t>가장 저가형의 </a:t>
            </a:r>
            <a:r>
              <a:rPr lang="ko-KR" altLang="en-US" dirty="0" err="1"/>
              <a:t>스마트팩토리</a:t>
            </a:r>
            <a:r>
              <a:rPr lang="ko-KR" altLang="en-US" dirty="0"/>
              <a:t> 지원 </a:t>
            </a:r>
            <a:r>
              <a:rPr lang="en-US" altLang="ko-KR" dirty="0"/>
              <a:t>IPS </a:t>
            </a:r>
            <a:r>
              <a:rPr lang="ko-KR" altLang="en-US" dirty="0"/>
              <a:t>모델을 검색해 보았습니다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시스코의 </a:t>
            </a:r>
            <a:r>
              <a:rPr lang="en-US" altLang="ko-KR" dirty="0"/>
              <a:t>ISA3000</a:t>
            </a:r>
            <a:r>
              <a:rPr lang="ko-KR" altLang="en-US" dirty="0"/>
              <a:t>이라는 모델이 정가는 </a:t>
            </a:r>
            <a:r>
              <a:rPr lang="en-US" altLang="ko-KR" dirty="0"/>
              <a:t>$4,700~$5,300, </a:t>
            </a:r>
            <a:r>
              <a:rPr lang="ko-KR" altLang="en-US" dirty="0"/>
              <a:t>이베이에서 </a:t>
            </a:r>
            <a:r>
              <a:rPr lang="ko-KR" altLang="en-US" dirty="0" err="1"/>
              <a:t>리퍼비시</a:t>
            </a:r>
            <a:r>
              <a:rPr lang="en-US" altLang="ko-KR" dirty="0"/>
              <a:t>(</a:t>
            </a:r>
            <a:r>
              <a:rPr lang="ko-KR" altLang="en-US" dirty="0"/>
              <a:t>중고</a:t>
            </a:r>
            <a:r>
              <a:rPr lang="en-US" altLang="ko-KR" dirty="0"/>
              <a:t>)</a:t>
            </a:r>
            <a:r>
              <a:rPr lang="ko-KR" altLang="en-US" dirty="0"/>
              <a:t>제품을 </a:t>
            </a:r>
            <a:r>
              <a:rPr lang="en-US" altLang="ko-KR" dirty="0"/>
              <a:t>$1500</a:t>
            </a:r>
            <a:r>
              <a:rPr lang="ko-KR" altLang="en-US" dirty="0"/>
              <a:t>에 판매되고 있는 것이 가장 저렴한 </a:t>
            </a:r>
            <a:endParaRPr lang="en-US" altLang="ko-KR" dirty="0"/>
          </a:p>
          <a:p>
            <a:r>
              <a:rPr lang="ko-KR" altLang="en-US" dirty="0" err="1"/>
              <a:t>스마트팩토리</a:t>
            </a:r>
            <a:r>
              <a:rPr lang="ko-KR" altLang="en-US" dirty="0"/>
              <a:t> 전용 </a:t>
            </a:r>
            <a:r>
              <a:rPr lang="en-US" altLang="ko-KR" dirty="0"/>
              <a:t>IPS </a:t>
            </a:r>
            <a:r>
              <a:rPr lang="ko-KR" altLang="en-US" dirty="0"/>
              <a:t>모델로 조사되었습니다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</a:t>
            </a:r>
            <a:r>
              <a:rPr lang="en-US" altLang="ko-KR" dirty="0"/>
              <a:t>, </a:t>
            </a:r>
            <a:r>
              <a:rPr lang="ko-KR" altLang="en-US" dirty="0"/>
              <a:t>이러한 저가 모델의 기능은 단순하게 </a:t>
            </a:r>
            <a:r>
              <a:rPr lang="en-US" altLang="ko-KR" baseline="0" dirty="0"/>
              <a:t>IP</a:t>
            </a:r>
            <a:r>
              <a:rPr lang="ko-KR" altLang="en-US" baseline="0" dirty="0"/>
              <a:t>와 </a:t>
            </a:r>
            <a:r>
              <a:rPr lang="en-US" altLang="ko-KR" baseline="0" dirty="0"/>
              <a:t>Port</a:t>
            </a:r>
            <a:r>
              <a:rPr lang="ko-KR" altLang="en-US" baseline="0" dirty="0"/>
              <a:t>를 지정하여 탐지하거나 차단하는 단순한 기능을 제공합니다</a:t>
            </a:r>
            <a:r>
              <a:rPr lang="en-US" altLang="ko-KR" baseline="0" dirty="0"/>
              <a:t>.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F926A-A424-4C5C-A38F-D9928295B3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192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 smtClean="0"/>
          </a:p>
          <a:p>
            <a:r>
              <a:rPr lang="ko-KR" altLang="en-US" dirty="0" smtClean="0"/>
              <a:t>그리하여 저희는 </a:t>
            </a:r>
            <a:r>
              <a:rPr lang="ko-KR" altLang="en-US" dirty="0" err="1" smtClean="0"/>
              <a:t>스마트팩토리</a:t>
            </a:r>
            <a:r>
              <a:rPr lang="ko-KR" altLang="en-US" dirty="0" smtClean="0"/>
              <a:t> 전용 </a:t>
            </a:r>
            <a:r>
              <a:rPr lang="en-US" altLang="ko-KR" dirty="0" smtClean="0"/>
              <a:t>IDS/IPS </a:t>
            </a:r>
            <a:r>
              <a:rPr lang="ko-KR" altLang="en-US" dirty="0" smtClean="0"/>
              <a:t>시스템 개발을 목표로 하였으며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 솔루션의 시장 </a:t>
            </a:r>
            <a:r>
              <a:rPr lang="ko-KR" altLang="en-US" dirty="0" err="1" smtClean="0"/>
              <a:t>타겟은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스타트업</a:t>
            </a:r>
            <a:r>
              <a:rPr lang="ko-KR" altLang="en-US" dirty="0" smtClean="0"/>
              <a:t> 및 중소기업을 대상으로 설정하였습니다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스마트 </a:t>
            </a:r>
            <a:r>
              <a:rPr lang="ko-KR" altLang="en-US" dirty="0" err="1" smtClean="0"/>
              <a:t>팩토리</a:t>
            </a:r>
            <a:r>
              <a:rPr lang="ko-KR" altLang="en-US" dirty="0" smtClean="0"/>
              <a:t> 전용이기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여기에 해당하는 산업용 프로토콜만을 탐지하도록 설계하였으며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공장 내부에서 발생되는 </a:t>
            </a:r>
            <a:r>
              <a:rPr lang="ko-KR" altLang="en-US" dirty="0" err="1" smtClean="0"/>
              <a:t>패킷</a:t>
            </a:r>
            <a:r>
              <a:rPr lang="ko-KR" altLang="en-US" dirty="0" smtClean="0"/>
              <a:t> 자체는 외부서비스용이 아닌 내부 제어용 이기 때문에 </a:t>
            </a:r>
            <a:r>
              <a:rPr lang="ko-KR" altLang="en-US" dirty="0" err="1" smtClean="0"/>
              <a:t>트래픽</a:t>
            </a:r>
            <a:r>
              <a:rPr lang="ko-KR" altLang="en-US" dirty="0" smtClean="0"/>
              <a:t> 대역폭이 높지 않다는 점에 착안해서 </a:t>
            </a:r>
            <a:r>
              <a:rPr lang="ko-KR" altLang="en-US" dirty="0" err="1" smtClean="0"/>
              <a:t>라즈베리파이와</a:t>
            </a:r>
            <a:r>
              <a:rPr lang="ko-KR" altLang="en-US" dirty="0" smtClean="0"/>
              <a:t> 운영체제 </a:t>
            </a:r>
            <a:r>
              <a:rPr lang="ko-KR" altLang="en-US" dirty="0" err="1" smtClean="0"/>
              <a:t>펌웨어를</a:t>
            </a:r>
            <a:r>
              <a:rPr lang="ko-KR" altLang="en-US" dirty="0" smtClean="0"/>
              <a:t> 제공하는 공유기만으로 충분히 구현이 가능했습니다</a:t>
            </a:r>
            <a:endParaRPr lang="en-US" altLang="ko-KR" dirty="0" smtClean="0"/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6452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일단 </a:t>
            </a:r>
            <a:r>
              <a:rPr lang="en-US" altLang="ko-KR" dirty="0" smtClean="0"/>
              <a:t>IPS IDS </a:t>
            </a:r>
            <a:r>
              <a:rPr lang="ko-KR" altLang="en-US" dirty="0" smtClean="0"/>
              <a:t>모두 외부에서 </a:t>
            </a:r>
            <a:r>
              <a:rPr lang="ko-KR" altLang="en-US" dirty="0" err="1" smtClean="0"/>
              <a:t>라우터와</a:t>
            </a:r>
            <a:r>
              <a:rPr lang="ko-KR" altLang="en-US" dirty="0" smtClean="0"/>
              <a:t> 방화벽을 거쳐 들어온 </a:t>
            </a:r>
            <a:r>
              <a:rPr lang="ko-KR" altLang="en-US" dirty="0" err="1" smtClean="0"/>
              <a:t>트래픽을</a:t>
            </a:r>
            <a:r>
              <a:rPr lang="ko-KR" altLang="en-US" dirty="0" smtClean="0"/>
              <a:t> 탐지하는 구조를 가지고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인라인</a:t>
            </a:r>
            <a:r>
              <a:rPr lang="ko-KR" altLang="en-US" baseline="0" dirty="0" smtClean="0"/>
              <a:t> 구조로 저희는 스위치에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ips</a:t>
            </a:r>
            <a:r>
              <a:rPr lang="ko-KR" altLang="en-US" baseline="0" dirty="0" smtClean="0"/>
              <a:t>시스템을 구축하여 스위치에 들어오는 </a:t>
            </a:r>
            <a:r>
              <a:rPr lang="ko-KR" altLang="en-US" baseline="0" dirty="0" err="1" smtClean="0"/>
              <a:t>트래픽을</a:t>
            </a:r>
            <a:r>
              <a:rPr lang="ko-KR" altLang="en-US" baseline="0" dirty="0" smtClean="0"/>
              <a:t> 감지하여 룰에 조건에 맞게 차단하고 안전한 </a:t>
            </a:r>
            <a:r>
              <a:rPr lang="ko-KR" altLang="en-US" baseline="0" dirty="0" err="1" smtClean="0"/>
              <a:t>트래픽은</a:t>
            </a:r>
            <a:r>
              <a:rPr lang="ko-KR" altLang="en-US" baseline="0" dirty="0" smtClean="0"/>
              <a:t> 흘려 보냅니다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이러한 구조로 </a:t>
            </a:r>
            <a:r>
              <a:rPr lang="en-US" altLang="ko-KR" baseline="0" dirty="0" err="1" smtClean="0"/>
              <a:t>ips</a:t>
            </a:r>
            <a:r>
              <a:rPr lang="ko-KR" altLang="en-US" baseline="0" dirty="0" smtClean="0"/>
              <a:t>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구성하였고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미러링</a:t>
            </a:r>
            <a:r>
              <a:rPr lang="ko-KR" altLang="en-US" baseline="0" dirty="0" smtClean="0"/>
              <a:t> 구조로 스위치의 </a:t>
            </a:r>
            <a:r>
              <a:rPr lang="ko-KR" altLang="en-US" baseline="0" dirty="0" err="1" smtClean="0"/>
              <a:t>트래픽을</a:t>
            </a:r>
            <a:r>
              <a:rPr lang="ko-KR" altLang="en-US" baseline="0" dirty="0" smtClean="0"/>
              <a:t> 직접 관여하지 않고 </a:t>
            </a:r>
            <a:r>
              <a:rPr lang="ko-KR" altLang="en-US" baseline="0" dirty="0" err="1" smtClean="0"/>
              <a:t>패킷을</a:t>
            </a:r>
            <a:r>
              <a:rPr lang="ko-KR" altLang="en-US" baseline="0" dirty="0" smtClean="0"/>
              <a:t> 관제하여 모니터링을 합니다</a:t>
            </a:r>
            <a:r>
              <a:rPr lang="en-US" altLang="ko-KR" baseline="0" dirty="0" smtClean="0"/>
              <a:t>. </a:t>
            </a:r>
            <a:r>
              <a:rPr lang="en-US" altLang="ko-KR" baseline="0" dirty="0" err="1" smtClean="0"/>
              <a:t>iDS</a:t>
            </a:r>
            <a:r>
              <a:rPr lang="ko-KR" altLang="en-US" baseline="0" dirty="0" smtClean="0"/>
              <a:t>를 구성할 때 </a:t>
            </a:r>
            <a:r>
              <a:rPr lang="ko-KR" altLang="en-US" baseline="0" dirty="0" err="1" smtClean="0"/>
              <a:t>탭핑하는</a:t>
            </a:r>
            <a:r>
              <a:rPr lang="ko-KR" altLang="en-US" baseline="0" dirty="0" smtClean="0"/>
              <a:t> 방법도 있지만</a:t>
            </a:r>
            <a:endParaRPr lang="en-US" altLang="ko-KR" baseline="0" dirty="0" smtClean="0"/>
          </a:p>
          <a:p>
            <a:r>
              <a:rPr lang="ko-KR" altLang="en-US" baseline="0" dirty="0" err="1" smtClean="0"/>
              <a:t>탭핑</a:t>
            </a:r>
            <a:r>
              <a:rPr lang="ko-KR" altLang="en-US" baseline="0" dirty="0" smtClean="0"/>
              <a:t> 구성은 네트워크 </a:t>
            </a:r>
            <a:r>
              <a:rPr lang="ko-KR" altLang="en-US" baseline="0" dirty="0" err="1" smtClean="0"/>
              <a:t>앞단에서</a:t>
            </a:r>
            <a:r>
              <a:rPr lang="ko-KR" altLang="en-US" baseline="0" dirty="0" smtClean="0"/>
              <a:t> 망에 손을 대는 작업을 해야 하므로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우리는 내부 네트워크에서 스위치가 지원하는 포트 </a:t>
            </a:r>
            <a:r>
              <a:rPr lang="ko-KR" altLang="en-US" baseline="0" dirty="0" err="1" smtClean="0"/>
              <a:t>미러링</a:t>
            </a:r>
            <a:r>
              <a:rPr lang="ko-KR" altLang="en-US" baseline="0" dirty="0" smtClean="0"/>
              <a:t> 방식을 선택하여 </a:t>
            </a:r>
            <a:r>
              <a:rPr lang="en-US" altLang="ko-KR" baseline="0" dirty="0" smtClean="0"/>
              <a:t>Ids</a:t>
            </a:r>
            <a:r>
              <a:rPr lang="ko-KR" altLang="en-US" baseline="0" dirty="0" smtClean="0"/>
              <a:t>를 </a:t>
            </a:r>
            <a:r>
              <a:rPr lang="ko-KR" altLang="en-US" baseline="0" dirty="0" err="1" smtClean="0"/>
              <a:t>구서하였습니다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A73196-E75A-4D44-BE6F-073766C82B8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36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62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9" Type="http://schemas.openxmlformats.org/officeDocument/2006/relationships/image" Target="../media/image116.png"/><Relationship Id="rId21" Type="http://schemas.openxmlformats.org/officeDocument/2006/relationships/image" Target="../media/image98.png"/><Relationship Id="rId34" Type="http://schemas.openxmlformats.org/officeDocument/2006/relationships/image" Target="../media/image111.png"/><Relationship Id="rId42" Type="http://schemas.openxmlformats.org/officeDocument/2006/relationships/image" Target="../media/image119.png"/><Relationship Id="rId47" Type="http://schemas.openxmlformats.org/officeDocument/2006/relationships/image" Target="../media/image124.png"/><Relationship Id="rId50" Type="http://schemas.openxmlformats.org/officeDocument/2006/relationships/image" Target="../media/image127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93.png"/><Relationship Id="rId29" Type="http://schemas.openxmlformats.org/officeDocument/2006/relationships/image" Target="../media/image106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37" Type="http://schemas.openxmlformats.org/officeDocument/2006/relationships/image" Target="../media/image114.png"/><Relationship Id="rId40" Type="http://schemas.openxmlformats.org/officeDocument/2006/relationships/image" Target="../media/image117.png"/><Relationship Id="rId45" Type="http://schemas.openxmlformats.org/officeDocument/2006/relationships/image" Target="../media/image122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36" Type="http://schemas.openxmlformats.org/officeDocument/2006/relationships/image" Target="../media/image113.png"/><Relationship Id="rId49" Type="http://schemas.openxmlformats.org/officeDocument/2006/relationships/image" Target="../media/image126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4" Type="http://schemas.openxmlformats.org/officeDocument/2006/relationships/image" Target="../media/image121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35" Type="http://schemas.openxmlformats.org/officeDocument/2006/relationships/image" Target="../media/image112.png"/><Relationship Id="rId43" Type="http://schemas.openxmlformats.org/officeDocument/2006/relationships/image" Target="../media/image120.png"/><Relationship Id="rId48" Type="http://schemas.openxmlformats.org/officeDocument/2006/relationships/image" Target="../media/image125.png"/><Relationship Id="rId8" Type="http://schemas.openxmlformats.org/officeDocument/2006/relationships/image" Target="../media/image85.png"/><Relationship Id="rId51" Type="http://schemas.openxmlformats.org/officeDocument/2006/relationships/image" Target="../media/image128.png"/><Relationship Id="rId3" Type="http://schemas.openxmlformats.org/officeDocument/2006/relationships/image" Target="../media/image62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38" Type="http://schemas.openxmlformats.org/officeDocument/2006/relationships/image" Target="../media/image115.png"/><Relationship Id="rId46" Type="http://schemas.openxmlformats.org/officeDocument/2006/relationships/image" Target="../media/image123.png"/><Relationship Id="rId20" Type="http://schemas.openxmlformats.org/officeDocument/2006/relationships/image" Target="../media/image97.png"/><Relationship Id="rId41" Type="http://schemas.openxmlformats.org/officeDocument/2006/relationships/image" Target="../media/image1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1.png"/><Relationship Id="rId21" Type="http://schemas.openxmlformats.org/officeDocument/2006/relationships/image" Target="../media/image146.png"/><Relationship Id="rId42" Type="http://schemas.openxmlformats.org/officeDocument/2006/relationships/image" Target="../media/image167.png"/><Relationship Id="rId47" Type="http://schemas.openxmlformats.org/officeDocument/2006/relationships/image" Target="../media/image172.png"/><Relationship Id="rId63" Type="http://schemas.openxmlformats.org/officeDocument/2006/relationships/image" Target="../media/image188.png"/><Relationship Id="rId68" Type="http://schemas.openxmlformats.org/officeDocument/2006/relationships/image" Target="../media/image193.png"/><Relationship Id="rId16" Type="http://schemas.openxmlformats.org/officeDocument/2006/relationships/image" Target="../media/image141.png"/><Relationship Id="rId11" Type="http://schemas.openxmlformats.org/officeDocument/2006/relationships/image" Target="../media/image136.png"/><Relationship Id="rId24" Type="http://schemas.openxmlformats.org/officeDocument/2006/relationships/image" Target="../media/image149.png"/><Relationship Id="rId32" Type="http://schemas.openxmlformats.org/officeDocument/2006/relationships/image" Target="../media/image157.png"/><Relationship Id="rId37" Type="http://schemas.openxmlformats.org/officeDocument/2006/relationships/image" Target="../media/image162.png"/><Relationship Id="rId40" Type="http://schemas.openxmlformats.org/officeDocument/2006/relationships/image" Target="../media/image165.png"/><Relationship Id="rId45" Type="http://schemas.openxmlformats.org/officeDocument/2006/relationships/image" Target="../media/image170.png"/><Relationship Id="rId53" Type="http://schemas.openxmlformats.org/officeDocument/2006/relationships/image" Target="../media/image178.png"/><Relationship Id="rId58" Type="http://schemas.openxmlformats.org/officeDocument/2006/relationships/image" Target="../media/image183.png"/><Relationship Id="rId66" Type="http://schemas.openxmlformats.org/officeDocument/2006/relationships/image" Target="../media/image191.png"/><Relationship Id="rId74" Type="http://schemas.openxmlformats.org/officeDocument/2006/relationships/image" Target="../media/image199.png"/><Relationship Id="rId5" Type="http://schemas.openxmlformats.org/officeDocument/2006/relationships/image" Target="../media/image130.png"/><Relationship Id="rId61" Type="http://schemas.openxmlformats.org/officeDocument/2006/relationships/image" Target="../media/image186.png"/><Relationship Id="rId19" Type="http://schemas.openxmlformats.org/officeDocument/2006/relationships/image" Target="../media/image144.png"/><Relationship Id="rId14" Type="http://schemas.openxmlformats.org/officeDocument/2006/relationships/image" Target="../media/image139.png"/><Relationship Id="rId22" Type="http://schemas.openxmlformats.org/officeDocument/2006/relationships/image" Target="../media/image147.png"/><Relationship Id="rId27" Type="http://schemas.openxmlformats.org/officeDocument/2006/relationships/image" Target="../media/image152.png"/><Relationship Id="rId30" Type="http://schemas.openxmlformats.org/officeDocument/2006/relationships/image" Target="../media/image155.png"/><Relationship Id="rId35" Type="http://schemas.openxmlformats.org/officeDocument/2006/relationships/image" Target="../media/image160.png"/><Relationship Id="rId43" Type="http://schemas.openxmlformats.org/officeDocument/2006/relationships/image" Target="../media/image168.png"/><Relationship Id="rId48" Type="http://schemas.openxmlformats.org/officeDocument/2006/relationships/image" Target="../media/image173.png"/><Relationship Id="rId56" Type="http://schemas.openxmlformats.org/officeDocument/2006/relationships/image" Target="../media/image181.png"/><Relationship Id="rId64" Type="http://schemas.openxmlformats.org/officeDocument/2006/relationships/image" Target="../media/image189.png"/><Relationship Id="rId69" Type="http://schemas.openxmlformats.org/officeDocument/2006/relationships/image" Target="../media/image194.png"/><Relationship Id="rId77" Type="http://schemas.openxmlformats.org/officeDocument/2006/relationships/image" Target="../media/image127.png"/><Relationship Id="rId8" Type="http://schemas.openxmlformats.org/officeDocument/2006/relationships/image" Target="../media/image133.png"/><Relationship Id="rId51" Type="http://schemas.openxmlformats.org/officeDocument/2006/relationships/image" Target="../media/image176.png"/><Relationship Id="rId72" Type="http://schemas.openxmlformats.org/officeDocument/2006/relationships/image" Target="../media/image197.png"/><Relationship Id="rId3" Type="http://schemas.openxmlformats.org/officeDocument/2006/relationships/image" Target="../media/image129.png"/><Relationship Id="rId12" Type="http://schemas.openxmlformats.org/officeDocument/2006/relationships/image" Target="../media/image137.png"/><Relationship Id="rId17" Type="http://schemas.openxmlformats.org/officeDocument/2006/relationships/image" Target="../media/image142.png"/><Relationship Id="rId25" Type="http://schemas.openxmlformats.org/officeDocument/2006/relationships/image" Target="../media/image150.png"/><Relationship Id="rId33" Type="http://schemas.openxmlformats.org/officeDocument/2006/relationships/image" Target="../media/image158.png"/><Relationship Id="rId38" Type="http://schemas.openxmlformats.org/officeDocument/2006/relationships/image" Target="../media/image163.png"/><Relationship Id="rId46" Type="http://schemas.openxmlformats.org/officeDocument/2006/relationships/image" Target="../media/image171.png"/><Relationship Id="rId59" Type="http://schemas.openxmlformats.org/officeDocument/2006/relationships/image" Target="../media/image184.png"/><Relationship Id="rId67" Type="http://schemas.openxmlformats.org/officeDocument/2006/relationships/image" Target="../media/image192.png"/><Relationship Id="rId20" Type="http://schemas.openxmlformats.org/officeDocument/2006/relationships/image" Target="../media/image145.png"/><Relationship Id="rId41" Type="http://schemas.openxmlformats.org/officeDocument/2006/relationships/image" Target="../media/image166.png"/><Relationship Id="rId54" Type="http://schemas.openxmlformats.org/officeDocument/2006/relationships/image" Target="../media/image179.png"/><Relationship Id="rId62" Type="http://schemas.openxmlformats.org/officeDocument/2006/relationships/image" Target="../media/image187.png"/><Relationship Id="rId70" Type="http://schemas.openxmlformats.org/officeDocument/2006/relationships/image" Target="../media/image195.png"/><Relationship Id="rId75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15" Type="http://schemas.openxmlformats.org/officeDocument/2006/relationships/image" Target="../media/image140.png"/><Relationship Id="rId23" Type="http://schemas.openxmlformats.org/officeDocument/2006/relationships/image" Target="../media/image148.png"/><Relationship Id="rId28" Type="http://schemas.openxmlformats.org/officeDocument/2006/relationships/image" Target="../media/image153.png"/><Relationship Id="rId36" Type="http://schemas.openxmlformats.org/officeDocument/2006/relationships/image" Target="../media/image161.png"/><Relationship Id="rId49" Type="http://schemas.openxmlformats.org/officeDocument/2006/relationships/image" Target="../media/image174.png"/><Relationship Id="rId57" Type="http://schemas.openxmlformats.org/officeDocument/2006/relationships/image" Target="../media/image182.png"/><Relationship Id="rId10" Type="http://schemas.openxmlformats.org/officeDocument/2006/relationships/image" Target="../media/image135.png"/><Relationship Id="rId31" Type="http://schemas.openxmlformats.org/officeDocument/2006/relationships/image" Target="../media/image156.png"/><Relationship Id="rId44" Type="http://schemas.openxmlformats.org/officeDocument/2006/relationships/image" Target="../media/image169.png"/><Relationship Id="rId52" Type="http://schemas.openxmlformats.org/officeDocument/2006/relationships/image" Target="../media/image177.png"/><Relationship Id="rId60" Type="http://schemas.openxmlformats.org/officeDocument/2006/relationships/image" Target="../media/image185.png"/><Relationship Id="rId65" Type="http://schemas.openxmlformats.org/officeDocument/2006/relationships/image" Target="../media/image190.png"/><Relationship Id="rId73" Type="http://schemas.openxmlformats.org/officeDocument/2006/relationships/image" Target="../media/image198.png"/><Relationship Id="rId4" Type="http://schemas.openxmlformats.org/officeDocument/2006/relationships/image" Target="../media/image62.png"/><Relationship Id="rId9" Type="http://schemas.openxmlformats.org/officeDocument/2006/relationships/image" Target="../media/image134.png"/><Relationship Id="rId13" Type="http://schemas.openxmlformats.org/officeDocument/2006/relationships/image" Target="../media/image138.png"/><Relationship Id="rId18" Type="http://schemas.openxmlformats.org/officeDocument/2006/relationships/image" Target="../media/image143.png"/><Relationship Id="rId39" Type="http://schemas.openxmlformats.org/officeDocument/2006/relationships/image" Target="../media/image164.png"/><Relationship Id="rId34" Type="http://schemas.openxmlformats.org/officeDocument/2006/relationships/image" Target="../media/image159.png"/><Relationship Id="rId50" Type="http://schemas.openxmlformats.org/officeDocument/2006/relationships/image" Target="../media/image175.png"/><Relationship Id="rId55" Type="http://schemas.openxmlformats.org/officeDocument/2006/relationships/image" Target="../media/image180.png"/><Relationship Id="rId76" Type="http://schemas.openxmlformats.org/officeDocument/2006/relationships/image" Target="../media/image126.png"/><Relationship Id="rId7" Type="http://schemas.openxmlformats.org/officeDocument/2006/relationships/image" Target="../media/image132.png"/><Relationship Id="rId71" Type="http://schemas.openxmlformats.org/officeDocument/2006/relationships/image" Target="../media/image196.png"/><Relationship Id="rId2" Type="http://schemas.openxmlformats.org/officeDocument/2006/relationships/notesSlide" Target="../notesSlides/notesSlide10.xml"/><Relationship Id="rId29" Type="http://schemas.openxmlformats.org/officeDocument/2006/relationships/image" Target="../media/image15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5.png"/><Relationship Id="rId13" Type="http://schemas.openxmlformats.org/officeDocument/2006/relationships/image" Target="../media/image210.png"/><Relationship Id="rId3" Type="http://schemas.openxmlformats.org/officeDocument/2006/relationships/image" Target="../media/image53.png"/><Relationship Id="rId7" Type="http://schemas.openxmlformats.org/officeDocument/2006/relationships/image" Target="../media/image204.png"/><Relationship Id="rId12" Type="http://schemas.openxmlformats.org/officeDocument/2006/relationships/image" Target="../media/image20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3.png"/><Relationship Id="rId11" Type="http://schemas.openxmlformats.org/officeDocument/2006/relationships/image" Target="../media/image208.png"/><Relationship Id="rId5" Type="http://schemas.openxmlformats.org/officeDocument/2006/relationships/image" Target="../media/image202.png"/><Relationship Id="rId15" Type="http://schemas.openxmlformats.org/officeDocument/2006/relationships/image" Target="../media/image212.png"/><Relationship Id="rId10" Type="http://schemas.openxmlformats.org/officeDocument/2006/relationships/image" Target="../media/image207.png"/><Relationship Id="rId4" Type="http://schemas.openxmlformats.org/officeDocument/2006/relationships/image" Target="../media/image201.png"/><Relationship Id="rId9" Type="http://schemas.openxmlformats.org/officeDocument/2006/relationships/image" Target="../media/image206.png"/><Relationship Id="rId14" Type="http://schemas.openxmlformats.org/officeDocument/2006/relationships/image" Target="../media/image2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53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2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53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213.png"/><Relationship Id="rId9" Type="http://schemas.openxmlformats.org/officeDocument/2006/relationships/image" Target="../media/image20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12" Type="http://schemas.openxmlformats.org/officeDocument/2006/relationships/image" Target="../media/image2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4.png"/><Relationship Id="rId11" Type="http://schemas.openxmlformats.org/officeDocument/2006/relationships/image" Target="../media/image229.png"/><Relationship Id="rId5" Type="http://schemas.openxmlformats.org/officeDocument/2006/relationships/image" Target="../media/image223.png"/><Relationship Id="rId10" Type="http://schemas.openxmlformats.org/officeDocument/2006/relationships/image" Target="../media/image228.png"/><Relationship Id="rId4" Type="http://schemas.openxmlformats.org/officeDocument/2006/relationships/image" Target="../media/image222.png"/><Relationship Id="rId9" Type="http://schemas.openxmlformats.org/officeDocument/2006/relationships/image" Target="../media/image227.png"/><Relationship Id="rId14" Type="http://schemas.openxmlformats.org/officeDocument/2006/relationships/image" Target="../media/image2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5" Type="http://schemas.openxmlformats.org/officeDocument/2006/relationships/image" Target="../media/image233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53.png"/><Relationship Id="rId7" Type="http://schemas.openxmlformats.org/officeDocument/2006/relationships/image" Target="../media/image238.png"/><Relationship Id="rId12" Type="http://schemas.openxmlformats.org/officeDocument/2006/relationships/image" Target="../media/image2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7.png"/><Relationship Id="rId11" Type="http://schemas.openxmlformats.org/officeDocument/2006/relationships/image" Target="../media/image242.png"/><Relationship Id="rId5" Type="http://schemas.openxmlformats.org/officeDocument/2006/relationships/image" Target="../media/image236.png"/><Relationship Id="rId10" Type="http://schemas.openxmlformats.org/officeDocument/2006/relationships/image" Target="../media/image241.png"/><Relationship Id="rId4" Type="http://schemas.openxmlformats.org/officeDocument/2006/relationships/image" Target="../media/image235.png"/><Relationship Id="rId9" Type="http://schemas.openxmlformats.org/officeDocument/2006/relationships/image" Target="../media/image2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.png"/><Relationship Id="rId13" Type="http://schemas.openxmlformats.org/officeDocument/2006/relationships/image" Target="../media/image253.png"/><Relationship Id="rId3" Type="http://schemas.openxmlformats.org/officeDocument/2006/relationships/image" Target="../media/image53.png"/><Relationship Id="rId7" Type="http://schemas.openxmlformats.org/officeDocument/2006/relationships/image" Target="../media/image247.png"/><Relationship Id="rId12" Type="http://schemas.openxmlformats.org/officeDocument/2006/relationships/image" Target="../media/image2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6.png"/><Relationship Id="rId11" Type="http://schemas.openxmlformats.org/officeDocument/2006/relationships/image" Target="../media/image251.png"/><Relationship Id="rId5" Type="http://schemas.openxmlformats.org/officeDocument/2006/relationships/image" Target="../media/image245.png"/><Relationship Id="rId10" Type="http://schemas.openxmlformats.org/officeDocument/2006/relationships/image" Target="../media/image250.png"/><Relationship Id="rId4" Type="http://schemas.openxmlformats.org/officeDocument/2006/relationships/image" Target="../media/image244.png"/><Relationship Id="rId9" Type="http://schemas.openxmlformats.org/officeDocument/2006/relationships/image" Target="../media/image249.png"/><Relationship Id="rId14" Type="http://schemas.openxmlformats.org/officeDocument/2006/relationships/image" Target="../media/image2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8.png"/><Relationship Id="rId3" Type="http://schemas.openxmlformats.org/officeDocument/2006/relationships/image" Target="../media/image53.png"/><Relationship Id="rId7" Type="http://schemas.openxmlformats.org/officeDocument/2006/relationships/image" Target="../media/image2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54.png"/><Relationship Id="rId5" Type="http://schemas.openxmlformats.org/officeDocument/2006/relationships/image" Target="../media/image256.png"/><Relationship Id="rId10" Type="http://schemas.openxmlformats.org/officeDocument/2006/relationships/image" Target="../media/image253.png"/><Relationship Id="rId4" Type="http://schemas.openxmlformats.org/officeDocument/2006/relationships/image" Target="../media/image255.png"/><Relationship Id="rId9" Type="http://schemas.openxmlformats.org/officeDocument/2006/relationships/image" Target="../media/image25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3.png"/><Relationship Id="rId3" Type="http://schemas.openxmlformats.org/officeDocument/2006/relationships/image" Target="../media/image53.png"/><Relationship Id="rId7" Type="http://schemas.openxmlformats.org/officeDocument/2006/relationships/image" Target="../media/image2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54.png"/><Relationship Id="rId5" Type="http://schemas.openxmlformats.org/officeDocument/2006/relationships/image" Target="../media/image261.png"/><Relationship Id="rId10" Type="http://schemas.openxmlformats.org/officeDocument/2006/relationships/image" Target="../media/image253.png"/><Relationship Id="rId4" Type="http://schemas.openxmlformats.org/officeDocument/2006/relationships/image" Target="../media/image260.png"/><Relationship Id="rId9" Type="http://schemas.openxmlformats.org/officeDocument/2006/relationships/image" Target="../media/image26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8.png"/><Relationship Id="rId3" Type="http://schemas.openxmlformats.org/officeDocument/2006/relationships/image" Target="../media/image53.png"/><Relationship Id="rId7" Type="http://schemas.openxmlformats.org/officeDocument/2006/relationships/image" Target="../media/image267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6.png"/><Relationship Id="rId11" Type="http://schemas.openxmlformats.org/officeDocument/2006/relationships/image" Target="../media/image253.png"/><Relationship Id="rId5" Type="http://schemas.openxmlformats.org/officeDocument/2006/relationships/image" Target="../media/image239.png"/><Relationship Id="rId10" Type="http://schemas.openxmlformats.org/officeDocument/2006/relationships/image" Target="../media/image270.png"/><Relationship Id="rId4" Type="http://schemas.openxmlformats.org/officeDocument/2006/relationships/image" Target="../media/image265.png"/><Relationship Id="rId9" Type="http://schemas.openxmlformats.org/officeDocument/2006/relationships/image" Target="../media/image26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2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4" Type="http://schemas.openxmlformats.org/officeDocument/2006/relationships/image" Target="../media/image2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53.png"/><Relationship Id="rId7" Type="http://schemas.openxmlformats.org/officeDocument/2006/relationships/image" Target="../media/image27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7.png"/><Relationship Id="rId5" Type="http://schemas.openxmlformats.org/officeDocument/2006/relationships/image" Target="../media/image276.png"/><Relationship Id="rId10" Type="http://schemas.openxmlformats.org/officeDocument/2006/relationships/image" Target="../media/image254.png"/><Relationship Id="rId4" Type="http://schemas.openxmlformats.org/officeDocument/2006/relationships/image" Target="../media/image275.png"/><Relationship Id="rId9" Type="http://schemas.openxmlformats.org/officeDocument/2006/relationships/image" Target="../media/image2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53.png"/><Relationship Id="rId7" Type="http://schemas.openxmlformats.org/officeDocument/2006/relationships/image" Target="../media/image269.png"/><Relationship Id="rId12" Type="http://schemas.openxmlformats.org/officeDocument/2006/relationships/image" Target="../media/image2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53.png"/><Relationship Id="rId5" Type="http://schemas.openxmlformats.org/officeDocument/2006/relationships/image" Target="../media/image281.png"/><Relationship Id="rId10" Type="http://schemas.openxmlformats.org/officeDocument/2006/relationships/image" Target="../media/image284.png"/><Relationship Id="rId4" Type="http://schemas.openxmlformats.org/officeDocument/2006/relationships/image" Target="../media/image280.png"/><Relationship Id="rId9" Type="http://schemas.openxmlformats.org/officeDocument/2006/relationships/image" Target="../media/image28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9.png"/><Relationship Id="rId13" Type="http://schemas.openxmlformats.org/officeDocument/2006/relationships/image" Target="../media/image254.png"/><Relationship Id="rId3" Type="http://schemas.openxmlformats.org/officeDocument/2006/relationships/image" Target="../media/image53.png"/><Relationship Id="rId7" Type="http://schemas.openxmlformats.org/officeDocument/2006/relationships/image" Target="../media/image286.png"/><Relationship Id="rId12" Type="http://schemas.openxmlformats.org/officeDocument/2006/relationships/image" Target="../media/image2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9.png"/><Relationship Id="rId11" Type="http://schemas.openxmlformats.org/officeDocument/2006/relationships/image" Target="../media/image289.png"/><Relationship Id="rId5" Type="http://schemas.openxmlformats.org/officeDocument/2006/relationships/image" Target="../media/image285.png"/><Relationship Id="rId10" Type="http://schemas.openxmlformats.org/officeDocument/2006/relationships/image" Target="../media/image288.png"/><Relationship Id="rId4" Type="http://schemas.openxmlformats.org/officeDocument/2006/relationships/image" Target="../media/image280.png"/><Relationship Id="rId9" Type="http://schemas.openxmlformats.org/officeDocument/2006/relationships/image" Target="../media/image28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53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291.png"/><Relationship Id="rId10" Type="http://schemas.openxmlformats.org/officeDocument/2006/relationships/image" Target="../media/image295.png"/><Relationship Id="rId4" Type="http://schemas.openxmlformats.org/officeDocument/2006/relationships/image" Target="../media/image290.png"/><Relationship Id="rId9" Type="http://schemas.openxmlformats.org/officeDocument/2006/relationships/image" Target="../media/image29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53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5" Type="http://schemas.openxmlformats.org/officeDocument/2006/relationships/image" Target="../media/image296.png"/><Relationship Id="rId4" Type="http://schemas.openxmlformats.org/officeDocument/2006/relationships/image" Target="../media/image290.png"/><Relationship Id="rId9" Type="http://schemas.openxmlformats.org/officeDocument/2006/relationships/image" Target="../media/image29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9.png"/><Relationship Id="rId3" Type="http://schemas.openxmlformats.org/officeDocument/2006/relationships/image" Target="../media/image53.png"/><Relationship Id="rId7" Type="http://schemas.openxmlformats.org/officeDocument/2006/relationships/image" Target="../media/image29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2.png"/><Relationship Id="rId11" Type="http://schemas.openxmlformats.org/officeDocument/2006/relationships/image" Target="../media/image301.png"/><Relationship Id="rId5" Type="http://schemas.openxmlformats.org/officeDocument/2006/relationships/image" Target="../media/image298.png"/><Relationship Id="rId10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29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9.png"/><Relationship Id="rId13" Type="http://schemas.openxmlformats.org/officeDocument/2006/relationships/image" Target="../media/image314.png"/><Relationship Id="rId3" Type="http://schemas.openxmlformats.org/officeDocument/2006/relationships/image" Target="../media/image46.png"/><Relationship Id="rId7" Type="http://schemas.openxmlformats.org/officeDocument/2006/relationships/image" Target="../media/image308.png"/><Relationship Id="rId12" Type="http://schemas.openxmlformats.org/officeDocument/2006/relationships/image" Target="../media/image3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7.png"/><Relationship Id="rId11" Type="http://schemas.openxmlformats.org/officeDocument/2006/relationships/image" Target="../media/image312.png"/><Relationship Id="rId5" Type="http://schemas.openxmlformats.org/officeDocument/2006/relationships/image" Target="../media/image306.png"/><Relationship Id="rId15" Type="http://schemas.openxmlformats.org/officeDocument/2006/relationships/image" Target="../media/image316.png"/><Relationship Id="rId10" Type="http://schemas.openxmlformats.org/officeDocument/2006/relationships/image" Target="../media/image311.png"/><Relationship Id="rId4" Type="http://schemas.openxmlformats.org/officeDocument/2006/relationships/image" Target="../media/image305.png"/><Relationship Id="rId9" Type="http://schemas.openxmlformats.org/officeDocument/2006/relationships/image" Target="../media/image310.png"/><Relationship Id="rId14" Type="http://schemas.openxmlformats.org/officeDocument/2006/relationships/image" Target="../media/image3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21.png"/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0.png"/><Relationship Id="rId5" Type="http://schemas.openxmlformats.org/officeDocument/2006/relationships/image" Target="../media/image5.png"/><Relationship Id="rId4" Type="http://schemas.openxmlformats.org/officeDocument/2006/relationships/image" Target="../media/image3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2.png"/><Relationship Id="rId5" Type="http://schemas.openxmlformats.org/officeDocument/2006/relationships/image" Target="../media/image55.png"/><Relationship Id="rId10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1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openxmlformats.org/officeDocument/2006/relationships/image" Target="../media/image49.png"/><Relationship Id="rId4" Type="http://schemas.openxmlformats.org/officeDocument/2006/relationships/image" Target="../media/image54.png"/><Relationship Id="rId9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170146" y="1536832"/>
            <a:ext cx="8439652" cy="436613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267282" y="8285418"/>
            <a:ext cx="5587472" cy="11444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21901" y="-42470"/>
            <a:ext cx="4167662" cy="850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28571" y="505775"/>
            <a:ext cx="18285714" cy="3190476"/>
            <a:chOff x="-1428571" y="505775"/>
            <a:chExt cx="18285714" cy="3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428571" y="505775"/>
              <a:ext cx="18285714" cy="3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8107" y="662860"/>
            <a:ext cx="8251724" cy="11817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9049" y="1799392"/>
            <a:ext cx="11236443" cy="5524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3504500" cy="841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36648" y="8701924"/>
            <a:ext cx="11412413" cy="1094225"/>
            <a:chOff x="3436648" y="8701924"/>
            <a:chExt cx="11412413" cy="109422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98553" y="9102653"/>
              <a:ext cx="6822425" cy="80777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14746" y="8580023"/>
              <a:ext cx="7868166" cy="8411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970583" y="3426421"/>
            <a:ext cx="10344548" cy="5172274"/>
            <a:chOff x="3970583" y="3426421"/>
            <a:chExt cx="10344548" cy="51722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70583" y="3426421"/>
              <a:ext cx="10344548" cy="51722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6871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45472" y="-266700"/>
            <a:ext cx="18976657" cy="11385994"/>
            <a:chOff x="-195929" y="698075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95929" y="698075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5624721" cy="280364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4077320" cy="22144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09964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5726" y="662860"/>
            <a:ext cx="9356971" cy="1210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82" y="1804153"/>
            <a:ext cx="7926768" cy="474273"/>
          </a:xfrm>
          <a:prstGeom prst="rect">
            <a:avLst/>
          </a:prstGeom>
        </p:spPr>
      </p:pic>
      <p:pic>
        <p:nvPicPr>
          <p:cNvPr id="245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625542" y="7786811"/>
            <a:ext cx="3885775" cy="1041880"/>
          </a:xfrm>
          <a:prstGeom prst="rect">
            <a:avLst/>
          </a:prstGeom>
        </p:spPr>
      </p:pic>
      <p:grpSp>
        <p:nvGrpSpPr>
          <p:cNvPr id="246" name="그룹 1002"/>
          <p:cNvGrpSpPr/>
          <p:nvPr/>
        </p:nvGrpSpPr>
        <p:grpSpPr>
          <a:xfrm>
            <a:off x="4557339" y="5217705"/>
            <a:ext cx="3022003" cy="1224983"/>
            <a:chOff x="4557339" y="5217705"/>
            <a:chExt cx="3022003" cy="1224983"/>
          </a:xfrm>
        </p:grpSpPr>
        <p:pic>
          <p:nvPicPr>
            <p:cNvPr id="247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7339" y="5217705"/>
              <a:ext cx="3022003" cy="1224983"/>
            </a:xfrm>
            <a:prstGeom prst="rect">
              <a:avLst/>
            </a:prstGeom>
          </p:spPr>
        </p:pic>
      </p:grpSp>
      <p:pic>
        <p:nvPicPr>
          <p:cNvPr id="248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022285" y="7726367"/>
            <a:ext cx="2541080" cy="1041880"/>
          </a:xfrm>
          <a:prstGeom prst="rect">
            <a:avLst/>
          </a:prstGeom>
        </p:spPr>
      </p:pic>
      <p:grpSp>
        <p:nvGrpSpPr>
          <p:cNvPr id="249" name="그룹 1003"/>
          <p:cNvGrpSpPr/>
          <p:nvPr/>
        </p:nvGrpSpPr>
        <p:grpSpPr>
          <a:xfrm>
            <a:off x="1235181" y="4524806"/>
            <a:ext cx="1419026" cy="1131564"/>
            <a:chOff x="1235181" y="4524806"/>
            <a:chExt cx="1419026" cy="1131564"/>
          </a:xfrm>
        </p:grpSpPr>
        <p:grpSp>
          <p:nvGrpSpPr>
            <p:cNvPr id="250" name="그룹 1004"/>
            <p:cNvGrpSpPr/>
            <p:nvPr/>
          </p:nvGrpSpPr>
          <p:grpSpPr>
            <a:xfrm>
              <a:off x="1492990" y="4524806"/>
              <a:ext cx="903401" cy="762244"/>
              <a:chOff x="1492990" y="4524806"/>
              <a:chExt cx="903401" cy="762244"/>
            </a:xfrm>
          </p:grpSpPr>
          <p:pic>
            <p:nvPicPr>
              <p:cNvPr id="252" name="Object 1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92990" y="4524806"/>
                <a:ext cx="903401" cy="762244"/>
              </a:xfrm>
              <a:prstGeom prst="rect">
                <a:avLst/>
              </a:prstGeom>
            </p:spPr>
          </p:pic>
        </p:grpSp>
        <p:pic>
          <p:nvPicPr>
            <p:cNvPr id="251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33309" y="5185176"/>
              <a:ext cx="1725695" cy="717495"/>
            </a:xfrm>
            <a:prstGeom prst="rect">
              <a:avLst/>
            </a:prstGeom>
          </p:spPr>
        </p:pic>
      </p:grpSp>
      <p:grpSp>
        <p:nvGrpSpPr>
          <p:cNvPr id="253" name="그룹 1005"/>
          <p:cNvGrpSpPr/>
          <p:nvPr/>
        </p:nvGrpSpPr>
        <p:grpSpPr>
          <a:xfrm>
            <a:off x="1235181" y="5938261"/>
            <a:ext cx="1419026" cy="1116819"/>
            <a:chOff x="1235181" y="5938261"/>
            <a:chExt cx="1419026" cy="1116819"/>
          </a:xfrm>
        </p:grpSpPr>
        <p:grpSp>
          <p:nvGrpSpPr>
            <p:cNvPr id="254" name="그룹 1006"/>
            <p:cNvGrpSpPr/>
            <p:nvPr/>
          </p:nvGrpSpPr>
          <p:grpSpPr>
            <a:xfrm>
              <a:off x="1492990" y="5938261"/>
              <a:ext cx="903401" cy="762244"/>
              <a:chOff x="1492990" y="5938261"/>
              <a:chExt cx="903401" cy="762244"/>
            </a:xfrm>
          </p:grpSpPr>
          <p:pic>
            <p:nvPicPr>
              <p:cNvPr id="256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492990" y="5938261"/>
                <a:ext cx="903401" cy="762244"/>
              </a:xfrm>
              <a:prstGeom prst="rect">
                <a:avLst/>
              </a:prstGeom>
            </p:spPr>
          </p:pic>
        </p:grpSp>
        <p:pic>
          <p:nvPicPr>
            <p:cNvPr id="255" name="Object 2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33309" y="6598633"/>
              <a:ext cx="1725695" cy="702753"/>
            </a:xfrm>
            <a:prstGeom prst="rect">
              <a:avLst/>
            </a:prstGeom>
          </p:spPr>
        </p:pic>
      </p:grpSp>
      <p:grpSp>
        <p:nvGrpSpPr>
          <p:cNvPr id="257" name="그룹 1007"/>
          <p:cNvGrpSpPr/>
          <p:nvPr/>
        </p:nvGrpSpPr>
        <p:grpSpPr>
          <a:xfrm>
            <a:off x="4557339" y="3736319"/>
            <a:ext cx="1485198" cy="1174841"/>
            <a:chOff x="4557339" y="3736319"/>
            <a:chExt cx="1485198" cy="1174841"/>
          </a:xfrm>
        </p:grpSpPr>
        <p:grpSp>
          <p:nvGrpSpPr>
            <p:cNvPr id="258" name="그룹 1008"/>
            <p:cNvGrpSpPr/>
            <p:nvPr/>
          </p:nvGrpSpPr>
          <p:grpSpPr>
            <a:xfrm>
              <a:off x="4827175" y="3736319"/>
              <a:ext cx="945528" cy="797789"/>
              <a:chOff x="4827175" y="3736319"/>
              <a:chExt cx="945528" cy="797789"/>
            </a:xfrm>
          </p:grpSpPr>
          <p:pic>
            <p:nvPicPr>
              <p:cNvPr id="260" name="Object 26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4827175" y="3736319"/>
                <a:ext cx="945528" cy="797789"/>
              </a:xfrm>
              <a:prstGeom prst="rect">
                <a:avLst/>
              </a:prstGeom>
            </p:spPr>
          </p:pic>
        </p:grpSp>
        <p:pic>
          <p:nvPicPr>
            <p:cNvPr id="259" name="Object 2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50717" y="4427485"/>
              <a:ext cx="1775097" cy="738563"/>
            </a:xfrm>
            <a:prstGeom prst="rect">
              <a:avLst/>
            </a:prstGeom>
          </p:spPr>
        </p:pic>
      </p:grpSp>
      <p:grpSp>
        <p:nvGrpSpPr>
          <p:cNvPr id="261" name="그룹 1009"/>
          <p:cNvGrpSpPr/>
          <p:nvPr/>
        </p:nvGrpSpPr>
        <p:grpSpPr>
          <a:xfrm>
            <a:off x="3192367" y="4531709"/>
            <a:ext cx="979489" cy="2535954"/>
            <a:chOff x="3192367" y="4531709"/>
            <a:chExt cx="979489" cy="2535954"/>
          </a:xfrm>
        </p:grpSpPr>
        <p:grpSp>
          <p:nvGrpSpPr>
            <p:cNvPr id="262" name="그룹 1010"/>
            <p:cNvGrpSpPr/>
            <p:nvPr/>
          </p:nvGrpSpPr>
          <p:grpSpPr>
            <a:xfrm>
              <a:off x="3192367" y="4531709"/>
              <a:ext cx="979489" cy="2535954"/>
              <a:chOff x="3192367" y="4531709"/>
              <a:chExt cx="979489" cy="2535954"/>
            </a:xfrm>
          </p:grpSpPr>
          <p:pic>
            <p:nvPicPr>
              <p:cNvPr id="264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3192367" y="4531709"/>
                <a:ext cx="979489" cy="2535954"/>
              </a:xfrm>
              <a:prstGeom prst="rect">
                <a:avLst/>
              </a:prstGeom>
            </p:spPr>
          </p:pic>
        </p:grpSp>
        <p:pic>
          <p:nvPicPr>
            <p:cNvPr id="263" name="Object 34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48774" y="5593055"/>
              <a:ext cx="1144242" cy="1014251"/>
            </a:xfrm>
            <a:prstGeom prst="rect">
              <a:avLst/>
            </a:prstGeom>
          </p:spPr>
        </p:pic>
      </p:grpSp>
      <p:grpSp>
        <p:nvGrpSpPr>
          <p:cNvPr id="265" name="그룹 1011"/>
          <p:cNvGrpSpPr/>
          <p:nvPr/>
        </p:nvGrpSpPr>
        <p:grpSpPr>
          <a:xfrm>
            <a:off x="4671330" y="5475512"/>
            <a:ext cx="1286709" cy="925497"/>
            <a:chOff x="4671330" y="5475512"/>
            <a:chExt cx="1286709" cy="925497"/>
          </a:xfrm>
        </p:grpSpPr>
        <p:grpSp>
          <p:nvGrpSpPr>
            <p:cNvPr id="266" name="그룹 1012"/>
            <p:cNvGrpSpPr/>
            <p:nvPr/>
          </p:nvGrpSpPr>
          <p:grpSpPr>
            <a:xfrm>
              <a:off x="4825328" y="5475512"/>
              <a:ext cx="978708" cy="652982"/>
              <a:chOff x="4825328" y="5475512"/>
              <a:chExt cx="978708" cy="652982"/>
            </a:xfrm>
          </p:grpSpPr>
          <p:pic>
            <p:nvPicPr>
              <p:cNvPr id="268" name="Object 38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825328" y="5475512"/>
                <a:ext cx="978708" cy="652982"/>
              </a:xfrm>
              <a:prstGeom prst="rect">
                <a:avLst/>
              </a:prstGeom>
            </p:spPr>
          </p:pic>
        </p:grpSp>
        <p:pic>
          <p:nvPicPr>
            <p:cNvPr id="267" name="Object 4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594268" y="6051431"/>
              <a:ext cx="1214512" cy="534617"/>
            </a:xfrm>
            <a:prstGeom prst="rect">
              <a:avLst/>
            </a:prstGeom>
          </p:spPr>
        </p:pic>
      </p:grpSp>
      <p:grpSp>
        <p:nvGrpSpPr>
          <p:cNvPr id="269" name="그룹 1013"/>
          <p:cNvGrpSpPr/>
          <p:nvPr/>
        </p:nvGrpSpPr>
        <p:grpSpPr>
          <a:xfrm>
            <a:off x="6042537" y="5471227"/>
            <a:ext cx="1536805" cy="934068"/>
            <a:chOff x="6042537" y="5471227"/>
            <a:chExt cx="1536805" cy="934068"/>
          </a:xfrm>
        </p:grpSpPr>
        <p:grpSp>
          <p:nvGrpSpPr>
            <p:cNvPr id="270" name="그룹 1014"/>
            <p:cNvGrpSpPr/>
            <p:nvPr/>
          </p:nvGrpSpPr>
          <p:grpSpPr>
            <a:xfrm>
              <a:off x="6377277" y="5471227"/>
              <a:ext cx="867325" cy="649139"/>
              <a:chOff x="6377277" y="5471227"/>
              <a:chExt cx="867325" cy="649139"/>
            </a:xfrm>
          </p:grpSpPr>
          <p:pic>
            <p:nvPicPr>
              <p:cNvPr id="272" name="Object 44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6377277" y="5471227"/>
                <a:ext cx="867325" cy="649139"/>
              </a:xfrm>
              <a:prstGeom prst="rect">
                <a:avLst/>
              </a:prstGeom>
            </p:spPr>
          </p:pic>
        </p:grpSp>
        <p:pic>
          <p:nvPicPr>
            <p:cNvPr id="271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50497" y="5976635"/>
              <a:ext cx="1288988" cy="615835"/>
            </a:xfrm>
            <a:prstGeom prst="rect">
              <a:avLst/>
            </a:prstGeom>
          </p:spPr>
        </p:pic>
      </p:grpSp>
      <p:grpSp>
        <p:nvGrpSpPr>
          <p:cNvPr id="273" name="그룹 1015"/>
          <p:cNvGrpSpPr/>
          <p:nvPr/>
        </p:nvGrpSpPr>
        <p:grpSpPr>
          <a:xfrm>
            <a:off x="6256926" y="6902425"/>
            <a:ext cx="1194664" cy="1170443"/>
            <a:chOff x="6256926" y="6902425"/>
            <a:chExt cx="1194664" cy="1170443"/>
          </a:xfrm>
        </p:grpSpPr>
        <p:grpSp>
          <p:nvGrpSpPr>
            <p:cNvPr id="274" name="그룹 1016"/>
            <p:cNvGrpSpPr/>
            <p:nvPr/>
          </p:nvGrpSpPr>
          <p:grpSpPr>
            <a:xfrm>
              <a:off x="6438732" y="6902425"/>
              <a:ext cx="744502" cy="884010"/>
              <a:chOff x="6438732" y="6902425"/>
              <a:chExt cx="744502" cy="884010"/>
            </a:xfrm>
          </p:grpSpPr>
          <p:pic>
            <p:nvPicPr>
              <p:cNvPr id="276" name="Object 50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6438732" y="6902425"/>
                <a:ext cx="744502" cy="884010"/>
              </a:xfrm>
              <a:prstGeom prst="rect">
                <a:avLst/>
              </a:prstGeom>
            </p:spPr>
          </p:pic>
        </p:grpSp>
        <p:pic>
          <p:nvPicPr>
            <p:cNvPr id="275" name="Object 52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185377" y="7739642"/>
              <a:ext cx="1117129" cy="490376"/>
            </a:xfrm>
            <a:prstGeom prst="rect">
              <a:avLst/>
            </a:prstGeom>
          </p:spPr>
        </p:pic>
      </p:grpSp>
      <p:grpSp>
        <p:nvGrpSpPr>
          <p:cNvPr id="277" name="그룹 1017"/>
          <p:cNvGrpSpPr/>
          <p:nvPr/>
        </p:nvGrpSpPr>
        <p:grpSpPr>
          <a:xfrm>
            <a:off x="4500276" y="6943223"/>
            <a:ext cx="1542261" cy="1206405"/>
            <a:chOff x="4500276" y="6943223"/>
            <a:chExt cx="1542261" cy="1206405"/>
          </a:xfrm>
        </p:grpSpPr>
        <p:grpSp>
          <p:nvGrpSpPr>
            <p:cNvPr id="278" name="그룹 1018"/>
            <p:cNvGrpSpPr/>
            <p:nvPr/>
          </p:nvGrpSpPr>
          <p:grpSpPr>
            <a:xfrm>
              <a:off x="4736492" y="6943223"/>
              <a:ext cx="1069825" cy="800697"/>
              <a:chOff x="4736492" y="6943223"/>
              <a:chExt cx="1069825" cy="800697"/>
            </a:xfrm>
          </p:grpSpPr>
          <p:pic>
            <p:nvPicPr>
              <p:cNvPr id="280" name="Object 56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736492" y="6943223"/>
                <a:ext cx="1069825" cy="800697"/>
              </a:xfrm>
              <a:prstGeom prst="rect">
                <a:avLst/>
              </a:prstGeom>
            </p:spPr>
          </p:pic>
        </p:grpSp>
        <p:pic>
          <p:nvPicPr>
            <p:cNvPr id="279" name="Object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407909" y="7730619"/>
              <a:ext cx="1435847" cy="637038"/>
            </a:xfrm>
            <a:prstGeom prst="rect">
              <a:avLst/>
            </a:prstGeom>
          </p:spPr>
        </p:pic>
      </p:grpSp>
      <p:grpSp>
        <p:nvGrpSpPr>
          <p:cNvPr id="285" name="그룹 1021"/>
          <p:cNvGrpSpPr/>
          <p:nvPr/>
        </p:nvGrpSpPr>
        <p:grpSpPr>
          <a:xfrm>
            <a:off x="2195968" y="5295664"/>
            <a:ext cx="1196821" cy="114286"/>
            <a:chOff x="2195968" y="5295664"/>
            <a:chExt cx="1196821" cy="114286"/>
          </a:xfrm>
        </p:grpSpPr>
        <p:pic>
          <p:nvPicPr>
            <p:cNvPr id="286" name="Object 6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-7920000">
              <a:off x="2195968" y="5295664"/>
              <a:ext cx="1196821" cy="114286"/>
            </a:xfrm>
            <a:prstGeom prst="rect">
              <a:avLst/>
            </a:prstGeom>
          </p:spPr>
        </p:pic>
      </p:grpSp>
      <p:grpSp>
        <p:nvGrpSpPr>
          <p:cNvPr id="287" name="그룹 1022"/>
          <p:cNvGrpSpPr/>
          <p:nvPr/>
        </p:nvGrpSpPr>
        <p:grpSpPr>
          <a:xfrm>
            <a:off x="2319073" y="6002392"/>
            <a:ext cx="950612" cy="114286"/>
            <a:chOff x="2319073" y="6002392"/>
            <a:chExt cx="950612" cy="114286"/>
          </a:xfrm>
        </p:grpSpPr>
        <p:pic>
          <p:nvPicPr>
            <p:cNvPr id="288" name="Object 7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8820000">
              <a:off x="2319073" y="6002392"/>
              <a:ext cx="950612" cy="114286"/>
            </a:xfrm>
            <a:prstGeom prst="rect">
              <a:avLst/>
            </a:prstGeom>
          </p:spPr>
        </p:pic>
      </p:grpSp>
      <p:grpSp>
        <p:nvGrpSpPr>
          <p:cNvPr id="289" name="그룹 1023"/>
          <p:cNvGrpSpPr/>
          <p:nvPr/>
        </p:nvGrpSpPr>
        <p:grpSpPr>
          <a:xfrm>
            <a:off x="5025038" y="5175479"/>
            <a:ext cx="564545" cy="35714"/>
            <a:chOff x="5025038" y="5175479"/>
            <a:chExt cx="564545" cy="35714"/>
          </a:xfrm>
        </p:grpSpPr>
        <p:pic>
          <p:nvPicPr>
            <p:cNvPr id="290" name="Object 7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5340000">
              <a:off x="5025038" y="5175479"/>
              <a:ext cx="564545" cy="35714"/>
            </a:xfrm>
            <a:prstGeom prst="rect">
              <a:avLst/>
            </a:prstGeom>
          </p:spPr>
        </p:pic>
      </p:grpSp>
      <p:grpSp>
        <p:nvGrpSpPr>
          <p:cNvPr id="291" name="그룹 1024"/>
          <p:cNvGrpSpPr/>
          <p:nvPr/>
        </p:nvGrpSpPr>
        <p:grpSpPr>
          <a:xfrm>
            <a:off x="4171854" y="5743702"/>
            <a:ext cx="653476" cy="114286"/>
            <a:chOff x="4171854" y="5743702"/>
            <a:chExt cx="653476" cy="114286"/>
          </a:xfrm>
        </p:grpSpPr>
        <p:pic>
          <p:nvPicPr>
            <p:cNvPr id="292" name="Object 7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10800000">
              <a:off x="4171854" y="5743702"/>
              <a:ext cx="653476" cy="114286"/>
            </a:xfrm>
            <a:prstGeom prst="rect">
              <a:avLst/>
            </a:prstGeom>
          </p:spPr>
        </p:pic>
      </p:grpSp>
      <p:grpSp>
        <p:nvGrpSpPr>
          <p:cNvPr id="293" name="그룹 1025"/>
          <p:cNvGrpSpPr/>
          <p:nvPr/>
        </p:nvGrpSpPr>
        <p:grpSpPr>
          <a:xfrm>
            <a:off x="5804020" y="5741757"/>
            <a:ext cx="573274" cy="114286"/>
            <a:chOff x="5804020" y="5741757"/>
            <a:chExt cx="573274" cy="114286"/>
          </a:xfrm>
        </p:grpSpPr>
        <p:pic>
          <p:nvPicPr>
            <p:cNvPr id="294" name="Object 79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 rot="10740000">
              <a:off x="5804020" y="5741757"/>
              <a:ext cx="573274" cy="114286"/>
            </a:xfrm>
            <a:prstGeom prst="rect">
              <a:avLst/>
            </a:prstGeom>
          </p:spPr>
        </p:pic>
      </p:grpSp>
      <p:grpSp>
        <p:nvGrpSpPr>
          <p:cNvPr id="295" name="그룹 1026"/>
          <p:cNvGrpSpPr/>
          <p:nvPr/>
        </p:nvGrpSpPr>
        <p:grpSpPr>
          <a:xfrm>
            <a:off x="6562396" y="6596717"/>
            <a:ext cx="497130" cy="114286"/>
            <a:chOff x="6562396" y="6596717"/>
            <a:chExt cx="497130" cy="114286"/>
          </a:xfrm>
        </p:grpSpPr>
        <p:pic>
          <p:nvPicPr>
            <p:cNvPr id="296" name="Object 8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 rot="-5400000">
              <a:off x="6562396" y="6596717"/>
              <a:ext cx="497130" cy="114286"/>
            </a:xfrm>
            <a:prstGeom prst="rect">
              <a:avLst/>
            </a:prstGeom>
          </p:spPr>
        </p:pic>
      </p:grpSp>
      <p:grpSp>
        <p:nvGrpSpPr>
          <p:cNvPr id="297" name="그룹 1027"/>
          <p:cNvGrpSpPr/>
          <p:nvPr/>
        </p:nvGrpSpPr>
        <p:grpSpPr>
          <a:xfrm>
            <a:off x="5806316" y="7286858"/>
            <a:ext cx="632416" cy="114286"/>
            <a:chOff x="5806316" y="7286858"/>
            <a:chExt cx="632416" cy="114286"/>
          </a:xfrm>
        </p:grpSpPr>
        <p:pic>
          <p:nvPicPr>
            <p:cNvPr id="298" name="Object 85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5806316" y="7286858"/>
              <a:ext cx="632416" cy="114286"/>
            </a:xfrm>
            <a:prstGeom prst="rect">
              <a:avLst/>
            </a:prstGeom>
          </p:spPr>
        </p:pic>
      </p:grpSp>
      <p:grpSp>
        <p:nvGrpSpPr>
          <p:cNvPr id="299" name="그룹 1028"/>
          <p:cNvGrpSpPr/>
          <p:nvPr/>
        </p:nvGrpSpPr>
        <p:grpSpPr>
          <a:xfrm>
            <a:off x="5115857" y="8246866"/>
            <a:ext cx="308772" cy="114286"/>
            <a:chOff x="5115857" y="8246866"/>
            <a:chExt cx="308772" cy="114286"/>
          </a:xfrm>
        </p:grpSpPr>
        <p:pic>
          <p:nvPicPr>
            <p:cNvPr id="300" name="Object 88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 rot="-5400000">
              <a:off x="5115857" y="8246866"/>
              <a:ext cx="308772" cy="114286"/>
            </a:xfrm>
            <a:prstGeom prst="rect">
              <a:avLst/>
            </a:prstGeom>
          </p:spPr>
        </p:pic>
      </p:grpSp>
      <p:grpSp>
        <p:nvGrpSpPr>
          <p:cNvPr id="301" name="그룹 1029"/>
          <p:cNvGrpSpPr/>
          <p:nvPr/>
        </p:nvGrpSpPr>
        <p:grpSpPr>
          <a:xfrm>
            <a:off x="10173429" y="4585250"/>
            <a:ext cx="1419026" cy="1116820"/>
            <a:chOff x="10173429" y="4585250"/>
            <a:chExt cx="1419026" cy="1116820"/>
          </a:xfrm>
        </p:grpSpPr>
        <p:grpSp>
          <p:nvGrpSpPr>
            <p:cNvPr id="302" name="그룹 1030"/>
            <p:cNvGrpSpPr/>
            <p:nvPr/>
          </p:nvGrpSpPr>
          <p:grpSpPr>
            <a:xfrm>
              <a:off x="10431221" y="4585250"/>
              <a:ext cx="903401" cy="762244"/>
              <a:chOff x="10431221" y="4585250"/>
              <a:chExt cx="903401" cy="762244"/>
            </a:xfrm>
          </p:grpSpPr>
          <p:pic>
            <p:nvPicPr>
              <p:cNvPr id="304" name="Object 9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431221" y="4585250"/>
                <a:ext cx="903401" cy="762244"/>
              </a:xfrm>
              <a:prstGeom prst="rect">
                <a:avLst/>
              </a:prstGeom>
            </p:spPr>
          </p:pic>
        </p:grpSp>
        <p:pic>
          <p:nvPicPr>
            <p:cNvPr id="303" name="Object 9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071557" y="5245624"/>
              <a:ext cx="1725695" cy="702753"/>
            </a:xfrm>
            <a:prstGeom prst="rect">
              <a:avLst/>
            </a:prstGeom>
          </p:spPr>
        </p:pic>
      </p:grpSp>
      <p:grpSp>
        <p:nvGrpSpPr>
          <p:cNvPr id="305" name="그룹 1031"/>
          <p:cNvGrpSpPr/>
          <p:nvPr/>
        </p:nvGrpSpPr>
        <p:grpSpPr>
          <a:xfrm>
            <a:off x="10173429" y="5998705"/>
            <a:ext cx="1419026" cy="1116822"/>
            <a:chOff x="10173429" y="5998705"/>
            <a:chExt cx="1419026" cy="1116822"/>
          </a:xfrm>
        </p:grpSpPr>
        <p:grpSp>
          <p:nvGrpSpPr>
            <p:cNvPr id="306" name="그룹 1032"/>
            <p:cNvGrpSpPr/>
            <p:nvPr/>
          </p:nvGrpSpPr>
          <p:grpSpPr>
            <a:xfrm>
              <a:off x="10431221" y="5998705"/>
              <a:ext cx="903401" cy="762244"/>
              <a:chOff x="10431221" y="5998705"/>
              <a:chExt cx="903401" cy="762244"/>
            </a:xfrm>
          </p:grpSpPr>
          <p:pic>
            <p:nvPicPr>
              <p:cNvPr id="308" name="Object 9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0431221" y="5998705"/>
                <a:ext cx="903401" cy="762244"/>
              </a:xfrm>
              <a:prstGeom prst="rect">
                <a:avLst/>
              </a:prstGeom>
            </p:spPr>
          </p:pic>
        </p:grpSp>
        <p:pic>
          <p:nvPicPr>
            <p:cNvPr id="307" name="Object 10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71557" y="6659081"/>
              <a:ext cx="1725695" cy="702753"/>
            </a:xfrm>
            <a:prstGeom prst="rect">
              <a:avLst/>
            </a:prstGeom>
          </p:spPr>
        </p:pic>
      </p:grpSp>
      <p:grpSp>
        <p:nvGrpSpPr>
          <p:cNvPr id="309" name="그룹 1033"/>
          <p:cNvGrpSpPr/>
          <p:nvPr/>
        </p:nvGrpSpPr>
        <p:grpSpPr>
          <a:xfrm>
            <a:off x="13609561" y="5535957"/>
            <a:ext cx="1286709" cy="925497"/>
            <a:chOff x="13609561" y="5535957"/>
            <a:chExt cx="1286709" cy="925497"/>
          </a:xfrm>
        </p:grpSpPr>
        <p:grpSp>
          <p:nvGrpSpPr>
            <p:cNvPr id="310" name="그룹 1034"/>
            <p:cNvGrpSpPr/>
            <p:nvPr/>
          </p:nvGrpSpPr>
          <p:grpSpPr>
            <a:xfrm>
              <a:off x="13763559" y="5535957"/>
              <a:ext cx="978708" cy="652982"/>
              <a:chOff x="13763559" y="5535957"/>
              <a:chExt cx="978708" cy="652982"/>
            </a:xfrm>
          </p:grpSpPr>
          <p:pic>
            <p:nvPicPr>
              <p:cNvPr id="312" name="Object 104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763559" y="5535957"/>
                <a:ext cx="978708" cy="652982"/>
              </a:xfrm>
              <a:prstGeom prst="rect">
                <a:avLst/>
              </a:prstGeom>
            </p:spPr>
          </p:pic>
        </p:grpSp>
        <p:pic>
          <p:nvPicPr>
            <p:cNvPr id="311" name="Object 10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3532499" y="6111875"/>
              <a:ext cx="1214512" cy="534617"/>
            </a:xfrm>
            <a:prstGeom prst="rect">
              <a:avLst/>
            </a:prstGeom>
          </p:spPr>
        </p:pic>
      </p:grpSp>
      <p:grpSp>
        <p:nvGrpSpPr>
          <p:cNvPr id="313" name="그룹 1035"/>
          <p:cNvGrpSpPr/>
          <p:nvPr/>
        </p:nvGrpSpPr>
        <p:grpSpPr>
          <a:xfrm>
            <a:off x="13428903" y="4034755"/>
            <a:ext cx="1536805" cy="936849"/>
            <a:chOff x="13428903" y="4034755"/>
            <a:chExt cx="1536805" cy="936849"/>
          </a:xfrm>
        </p:grpSpPr>
        <p:grpSp>
          <p:nvGrpSpPr>
            <p:cNvPr id="314" name="그룹 1036"/>
            <p:cNvGrpSpPr/>
            <p:nvPr/>
          </p:nvGrpSpPr>
          <p:grpSpPr>
            <a:xfrm>
              <a:off x="13763649" y="4034755"/>
              <a:ext cx="867325" cy="649139"/>
              <a:chOff x="13763649" y="4034755"/>
              <a:chExt cx="867325" cy="649139"/>
            </a:xfrm>
          </p:grpSpPr>
          <p:pic>
            <p:nvPicPr>
              <p:cNvPr id="316" name="Object 110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13763649" y="4034755"/>
                <a:ext cx="867325" cy="649139"/>
              </a:xfrm>
              <a:prstGeom prst="rect">
                <a:avLst/>
              </a:prstGeom>
            </p:spPr>
          </p:pic>
        </p:grpSp>
        <p:pic>
          <p:nvPicPr>
            <p:cNvPr id="315" name="Object 112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36863" y="4540168"/>
              <a:ext cx="1294645" cy="630216"/>
            </a:xfrm>
            <a:prstGeom prst="rect">
              <a:avLst/>
            </a:prstGeom>
          </p:spPr>
        </p:pic>
      </p:grpSp>
      <p:grpSp>
        <p:nvGrpSpPr>
          <p:cNvPr id="317" name="그룹 1037"/>
          <p:cNvGrpSpPr/>
          <p:nvPr/>
        </p:nvGrpSpPr>
        <p:grpSpPr>
          <a:xfrm>
            <a:off x="15230462" y="5428230"/>
            <a:ext cx="1194664" cy="1170443"/>
            <a:chOff x="15230462" y="5428230"/>
            <a:chExt cx="1194664" cy="1170443"/>
          </a:xfrm>
        </p:grpSpPr>
        <p:grpSp>
          <p:nvGrpSpPr>
            <p:cNvPr id="318" name="그룹 1038"/>
            <p:cNvGrpSpPr/>
            <p:nvPr/>
          </p:nvGrpSpPr>
          <p:grpSpPr>
            <a:xfrm>
              <a:off x="15412269" y="5428230"/>
              <a:ext cx="744502" cy="884010"/>
              <a:chOff x="15412269" y="5428230"/>
              <a:chExt cx="744502" cy="884010"/>
            </a:xfrm>
          </p:grpSpPr>
          <p:pic>
            <p:nvPicPr>
              <p:cNvPr id="320" name="Object 116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15412269" y="5428230"/>
                <a:ext cx="744502" cy="884010"/>
              </a:xfrm>
              <a:prstGeom prst="rect">
                <a:avLst/>
              </a:prstGeom>
            </p:spPr>
          </p:pic>
        </p:grpSp>
        <p:pic>
          <p:nvPicPr>
            <p:cNvPr id="319" name="Object 11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5158913" y="6265447"/>
              <a:ext cx="1117129" cy="490376"/>
            </a:xfrm>
            <a:prstGeom prst="rect">
              <a:avLst/>
            </a:prstGeom>
          </p:spPr>
        </p:pic>
      </p:grpSp>
      <p:grpSp>
        <p:nvGrpSpPr>
          <p:cNvPr id="321" name="그룹 1039"/>
          <p:cNvGrpSpPr/>
          <p:nvPr/>
        </p:nvGrpSpPr>
        <p:grpSpPr>
          <a:xfrm>
            <a:off x="15056663" y="6822715"/>
            <a:ext cx="1542261" cy="1206405"/>
            <a:chOff x="15056663" y="6822715"/>
            <a:chExt cx="1542261" cy="1206405"/>
          </a:xfrm>
        </p:grpSpPr>
        <p:grpSp>
          <p:nvGrpSpPr>
            <p:cNvPr id="322" name="그룹 1040"/>
            <p:cNvGrpSpPr/>
            <p:nvPr/>
          </p:nvGrpSpPr>
          <p:grpSpPr>
            <a:xfrm>
              <a:off x="15292880" y="6822715"/>
              <a:ext cx="1069825" cy="800697"/>
              <a:chOff x="15292880" y="6822715"/>
              <a:chExt cx="1069825" cy="800697"/>
            </a:xfrm>
          </p:grpSpPr>
          <p:pic>
            <p:nvPicPr>
              <p:cNvPr id="324" name="Object 12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5292880" y="6822715"/>
                <a:ext cx="1069825" cy="800697"/>
              </a:xfrm>
              <a:prstGeom prst="rect">
                <a:avLst/>
              </a:prstGeom>
            </p:spPr>
          </p:pic>
        </p:grpSp>
        <p:pic>
          <p:nvPicPr>
            <p:cNvPr id="323" name="Object 12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4964297" y="7610111"/>
              <a:ext cx="1435847" cy="637038"/>
            </a:xfrm>
            <a:prstGeom prst="rect">
              <a:avLst/>
            </a:prstGeom>
          </p:spPr>
        </p:pic>
      </p:grpSp>
      <p:grpSp>
        <p:nvGrpSpPr>
          <p:cNvPr id="329" name="그룹 1043"/>
          <p:cNvGrpSpPr/>
          <p:nvPr/>
        </p:nvGrpSpPr>
        <p:grpSpPr>
          <a:xfrm>
            <a:off x="11087188" y="5352657"/>
            <a:ext cx="1231857" cy="114286"/>
            <a:chOff x="11087188" y="5352657"/>
            <a:chExt cx="1231857" cy="114286"/>
          </a:xfrm>
        </p:grpSpPr>
        <p:pic>
          <p:nvPicPr>
            <p:cNvPr id="330" name="Object 133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8040000">
              <a:off x="11087188" y="5352657"/>
              <a:ext cx="1231857" cy="114286"/>
            </a:xfrm>
            <a:prstGeom prst="rect">
              <a:avLst/>
            </a:prstGeom>
          </p:spPr>
        </p:pic>
      </p:grpSp>
      <p:grpSp>
        <p:nvGrpSpPr>
          <p:cNvPr id="331" name="그룹 1044"/>
          <p:cNvGrpSpPr/>
          <p:nvPr/>
        </p:nvGrpSpPr>
        <p:grpSpPr>
          <a:xfrm>
            <a:off x="11201054" y="6059385"/>
            <a:ext cx="1004126" cy="114286"/>
            <a:chOff x="11201054" y="6059385"/>
            <a:chExt cx="1004126" cy="114286"/>
          </a:xfrm>
        </p:grpSpPr>
        <p:pic>
          <p:nvPicPr>
            <p:cNvPr id="332" name="Object 136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 rot="8880000">
              <a:off x="11201054" y="6059385"/>
              <a:ext cx="1004126" cy="114286"/>
            </a:xfrm>
            <a:prstGeom prst="rect">
              <a:avLst/>
            </a:prstGeom>
          </p:spPr>
        </p:pic>
      </p:grpSp>
      <p:grpSp>
        <p:nvGrpSpPr>
          <p:cNvPr id="333" name="그룹 1045"/>
          <p:cNvGrpSpPr/>
          <p:nvPr/>
        </p:nvGrpSpPr>
        <p:grpSpPr>
          <a:xfrm>
            <a:off x="13913435" y="5235923"/>
            <a:ext cx="564363" cy="35714"/>
            <a:chOff x="13913435" y="5235923"/>
            <a:chExt cx="564363" cy="35714"/>
          </a:xfrm>
        </p:grpSpPr>
        <p:pic>
          <p:nvPicPr>
            <p:cNvPr id="334" name="Object 139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5400000">
              <a:off x="13913435" y="5235923"/>
              <a:ext cx="564363" cy="35714"/>
            </a:xfrm>
            <a:prstGeom prst="rect">
              <a:avLst/>
            </a:prstGeom>
          </p:spPr>
        </p:pic>
      </p:grpSp>
      <p:grpSp>
        <p:nvGrpSpPr>
          <p:cNvPr id="335" name="그룹 1046"/>
          <p:cNvGrpSpPr/>
          <p:nvPr/>
        </p:nvGrpSpPr>
        <p:grpSpPr>
          <a:xfrm>
            <a:off x="13110051" y="5800695"/>
            <a:ext cx="594557" cy="114286"/>
            <a:chOff x="13110051" y="5800695"/>
            <a:chExt cx="594557" cy="114286"/>
          </a:xfrm>
        </p:grpSpPr>
        <p:pic>
          <p:nvPicPr>
            <p:cNvPr id="336" name="Object 142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-10740000">
              <a:off x="13110051" y="5800695"/>
              <a:ext cx="594557" cy="114286"/>
            </a:xfrm>
            <a:prstGeom prst="rect">
              <a:avLst/>
            </a:prstGeom>
          </p:spPr>
        </p:pic>
      </p:grpSp>
      <p:grpSp>
        <p:nvGrpSpPr>
          <p:cNvPr id="337" name="그룹 1047"/>
          <p:cNvGrpSpPr/>
          <p:nvPr/>
        </p:nvGrpSpPr>
        <p:grpSpPr>
          <a:xfrm>
            <a:off x="14742245" y="5809199"/>
            <a:ext cx="670047" cy="114286"/>
            <a:chOff x="14742245" y="5809199"/>
            <a:chExt cx="670047" cy="114286"/>
          </a:xfrm>
        </p:grpSpPr>
        <p:pic>
          <p:nvPicPr>
            <p:cNvPr id="338" name="Object 145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 rot="-10740000">
              <a:off x="14742245" y="5809199"/>
              <a:ext cx="670047" cy="114286"/>
            </a:xfrm>
            <a:prstGeom prst="rect">
              <a:avLst/>
            </a:prstGeom>
          </p:spPr>
        </p:pic>
      </p:grpSp>
      <p:grpSp>
        <p:nvGrpSpPr>
          <p:cNvPr id="339" name="그룹 1048"/>
          <p:cNvGrpSpPr/>
          <p:nvPr/>
        </p:nvGrpSpPr>
        <p:grpSpPr>
          <a:xfrm>
            <a:off x="15715773" y="6653551"/>
            <a:ext cx="224041" cy="114286"/>
            <a:chOff x="15715773" y="6653551"/>
            <a:chExt cx="224041" cy="114286"/>
          </a:xfrm>
        </p:grpSpPr>
        <p:pic>
          <p:nvPicPr>
            <p:cNvPr id="340" name="Object 14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 rot="-5400000">
              <a:off x="15715773" y="6653551"/>
              <a:ext cx="224041" cy="114286"/>
            </a:xfrm>
            <a:prstGeom prst="rect">
              <a:avLst/>
            </a:prstGeom>
          </p:spPr>
        </p:pic>
      </p:grpSp>
      <p:grpSp>
        <p:nvGrpSpPr>
          <p:cNvPr id="341" name="그룹 1049"/>
          <p:cNvGrpSpPr/>
          <p:nvPr/>
        </p:nvGrpSpPr>
        <p:grpSpPr>
          <a:xfrm>
            <a:off x="15655864" y="8142316"/>
            <a:ext cx="340693" cy="114286"/>
            <a:chOff x="15655864" y="8142316"/>
            <a:chExt cx="340693" cy="114286"/>
          </a:xfrm>
        </p:grpSpPr>
        <p:pic>
          <p:nvPicPr>
            <p:cNvPr id="342" name="Object 151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 rot="-5340000">
              <a:off x="15655864" y="8142316"/>
              <a:ext cx="340693" cy="114286"/>
            </a:xfrm>
            <a:prstGeom prst="rect">
              <a:avLst/>
            </a:prstGeom>
          </p:spPr>
        </p:pic>
      </p:grpSp>
      <p:grpSp>
        <p:nvGrpSpPr>
          <p:cNvPr id="343" name="그룹 1050"/>
          <p:cNvGrpSpPr/>
          <p:nvPr/>
        </p:nvGrpSpPr>
        <p:grpSpPr>
          <a:xfrm>
            <a:off x="12143165" y="4562220"/>
            <a:ext cx="979489" cy="2535954"/>
            <a:chOff x="12143165" y="4562220"/>
            <a:chExt cx="979489" cy="2535954"/>
          </a:xfrm>
        </p:grpSpPr>
        <p:grpSp>
          <p:nvGrpSpPr>
            <p:cNvPr id="344" name="그룹 1051"/>
            <p:cNvGrpSpPr/>
            <p:nvPr/>
          </p:nvGrpSpPr>
          <p:grpSpPr>
            <a:xfrm>
              <a:off x="12143165" y="4562220"/>
              <a:ext cx="979489" cy="2535954"/>
              <a:chOff x="12143165" y="4562220"/>
              <a:chExt cx="979489" cy="2535954"/>
            </a:xfrm>
          </p:grpSpPr>
          <p:pic>
            <p:nvPicPr>
              <p:cNvPr id="346" name="Object 15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2143165" y="4562220"/>
                <a:ext cx="979489" cy="2535954"/>
              </a:xfrm>
              <a:prstGeom prst="rect">
                <a:avLst/>
              </a:prstGeom>
            </p:spPr>
          </p:pic>
        </p:grpSp>
        <p:pic>
          <p:nvPicPr>
            <p:cNvPr id="345" name="Object 15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99573" y="5623566"/>
              <a:ext cx="1144242" cy="1014251"/>
            </a:xfrm>
            <a:prstGeom prst="rect">
              <a:avLst/>
            </a:prstGeom>
          </p:spPr>
        </p:pic>
      </p:grpSp>
      <p:grpSp>
        <p:nvGrpSpPr>
          <p:cNvPr id="347" name="그룹 1053"/>
          <p:cNvGrpSpPr/>
          <p:nvPr/>
        </p:nvGrpSpPr>
        <p:grpSpPr>
          <a:xfrm rot="1928593">
            <a:off x="5537591" y="3550616"/>
            <a:ext cx="1724156" cy="1469584"/>
            <a:chOff x="2473779" y="3652948"/>
            <a:chExt cx="1723742" cy="2049025"/>
          </a:xfrm>
        </p:grpSpPr>
        <p:pic>
          <p:nvPicPr>
            <p:cNvPr id="348" name="Object 162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 rot="13020000">
              <a:off x="2473779" y="3652948"/>
              <a:ext cx="1723742" cy="2049025"/>
            </a:xfrm>
            <a:prstGeom prst="rect">
              <a:avLst/>
            </a:prstGeom>
          </p:spPr>
        </p:pic>
      </p:grpSp>
      <p:grpSp>
        <p:nvGrpSpPr>
          <p:cNvPr id="349" name="그룹 1056"/>
          <p:cNvGrpSpPr/>
          <p:nvPr/>
        </p:nvGrpSpPr>
        <p:grpSpPr>
          <a:xfrm>
            <a:off x="7607450" y="4357912"/>
            <a:ext cx="2491442" cy="657118"/>
            <a:chOff x="5058822" y="3671973"/>
            <a:chExt cx="2491442" cy="657118"/>
          </a:xfrm>
        </p:grpSpPr>
        <p:pic>
          <p:nvPicPr>
            <p:cNvPr id="350" name="Object 171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5058822" y="3671973"/>
              <a:ext cx="2491442" cy="657118"/>
            </a:xfrm>
            <a:prstGeom prst="rect">
              <a:avLst/>
            </a:prstGeom>
          </p:spPr>
        </p:pic>
      </p:grpSp>
      <p:grpSp>
        <p:nvGrpSpPr>
          <p:cNvPr id="351" name="그룹 1057"/>
          <p:cNvGrpSpPr/>
          <p:nvPr/>
        </p:nvGrpSpPr>
        <p:grpSpPr>
          <a:xfrm>
            <a:off x="7777123" y="3106519"/>
            <a:ext cx="1540985" cy="1261371"/>
            <a:chOff x="5508897" y="2410602"/>
            <a:chExt cx="1540985" cy="1261371"/>
          </a:xfrm>
        </p:grpSpPr>
        <p:pic>
          <p:nvPicPr>
            <p:cNvPr id="352" name="Object 174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5508897" y="2410602"/>
              <a:ext cx="1540985" cy="1261371"/>
            </a:xfrm>
            <a:prstGeom prst="rect">
              <a:avLst/>
            </a:prstGeom>
          </p:spPr>
        </p:pic>
      </p:grpSp>
      <p:grpSp>
        <p:nvGrpSpPr>
          <p:cNvPr id="353" name="그룹 1055"/>
          <p:cNvGrpSpPr/>
          <p:nvPr/>
        </p:nvGrpSpPr>
        <p:grpSpPr>
          <a:xfrm>
            <a:off x="12958662" y="3245575"/>
            <a:ext cx="1165480" cy="1112627"/>
            <a:chOff x="12740339" y="3378183"/>
            <a:chExt cx="1165480" cy="1385415"/>
          </a:xfrm>
        </p:grpSpPr>
        <p:pic>
          <p:nvPicPr>
            <p:cNvPr id="354" name="Object 168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 rot="12960000">
              <a:off x="12740339" y="3378183"/>
              <a:ext cx="1165480" cy="1385415"/>
            </a:xfrm>
            <a:prstGeom prst="rect">
              <a:avLst/>
            </a:prstGeom>
          </p:spPr>
        </p:pic>
      </p:grpSp>
      <p:grpSp>
        <p:nvGrpSpPr>
          <p:cNvPr id="355" name="그룹 1059"/>
          <p:cNvGrpSpPr/>
          <p:nvPr/>
        </p:nvGrpSpPr>
        <p:grpSpPr>
          <a:xfrm>
            <a:off x="6804736" y="2432107"/>
            <a:ext cx="1143083" cy="2021453"/>
            <a:chOff x="3594813" y="1733128"/>
            <a:chExt cx="1521805" cy="2709594"/>
          </a:xfrm>
        </p:grpSpPr>
        <p:pic>
          <p:nvPicPr>
            <p:cNvPr id="356" name="Object 180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3594813" y="1733128"/>
              <a:ext cx="1521805" cy="2709594"/>
            </a:xfrm>
            <a:prstGeom prst="rect">
              <a:avLst/>
            </a:prstGeom>
          </p:spPr>
        </p:pic>
      </p:grpSp>
      <p:grpSp>
        <p:nvGrpSpPr>
          <p:cNvPr id="357" name="그룹 1054"/>
          <p:cNvGrpSpPr/>
          <p:nvPr/>
        </p:nvGrpSpPr>
        <p:grpSpPr>
          <a:xfrm>
            <a:off x="13763559" y="2280476"/>
            <a:ext cx="1795915" cy="1730177"/>
            <a:chOff x="13527160" y="2172715"/>
            <a:chExt cx="2049782" cy="1698918"/>
          </a:xfrm>
        </p:grpSpPr>
        <p:pic>
          <p:nvPicPr>
            <p:cNvPr id="358" name="Object 165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3527160" y="2172715"/>
              <a:ext cx="2049782" cy="1698918"/>
            </a:xfrm>
            <a:prstGeom prst="rect">
              <a:avLst/>
            </a:prstGeom>
          </p:spPr>
        </p:pic>
      </p:grpSp>
      <p:grpSp>
        <p:nvGrpSpPr>
          <p:cNvPr id="359" name="그룹 1058"/>
          <p:cNvGrpSpPr/>
          <p:nvPr/>
        </p:nvGrpSpPr>
        <p:grpSpPr>
          <a:xfrm>
            <a:off x="15559474" y="2506206"/>
            <a:ext cx="2405214" cy="745616"/>
            <a:chOff x="15576942" y="2401927"/>
            <a:chExt cx="2405214" cy="745616"/>
          </a:xfrm>
        </p:grpSpPr>
        <p:pic>
          <p:nvPicPr>
            <p:cNvPr id="360" name="Object 17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5576942" y="2401927"/>
              <a:ext cx="2405214" cy="745616"/>
            </a:xfrm>
            <a:prstGeom prst="rect">
              <a:avLst/>
            </a:prstGeom>
          </p:spPr>
        </p:pic>
      </p:grpSp>
      <p:grpSp>
        <p:nvGrpSpPr>
          <p:cNvPr id="361" name="그룹 1060"/>
          <p:cNvGrpSpPr/>
          <p:nvPr/>
        </p:nvGrpSpPr>
        <p:grpSpPr>
          <a:xfrm>
            <a:off x="15715460" y="3188675"/>
            <a:ext cx="2093243" cy="1175154"/>
            <a:chOff x="15732928" y="3084396"/>
            <a:chExt cx="2093243" cy="1175154"/>
          </a:xfrm>
        </p:grpSpPr>
        <p:pic>
          <p:nvPicPr>
            <p:cNvPr id="362" name="Object 183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5732928" y="3084396"/>
              <a:ext cx="2093243" cy="1175154"/>
            </a:xfrm>
            <a:prstGeom prst="rect">
              <a:avLst/>
            </a:prstGeom>
          </p:spPr>
        </p:pic>
      </p:grpSp>
      <p:grpSp>
        <p:nvGrpSpPr>
          <p:cNvPr id="4" name="그룹 3"/>
          <p:cNvGrpSpPr/>
          <p:nvPr/>
        </p:nvGrpSpPr>
        <p:grpSpPr>
          <a:xfrm>
            <a:off x="4553132" y="8570240"/>
            <a:ext cx="1204024" cy="1320446"/>
            <a:chOff x="4553132" y="8570240"/>
            <a:chExt cx="1204024" cy="1320446"/>
          </a:xfrm>
        </p:grpSpPr>
        <p:pic>
          <p:nvPicPr>
            <p:cNvPr id="283" name="Object 64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53132" y="9367157"/>
              <a:ext cx="1204024" cy="523529"/>
            </a:xfrm>
            <a:prstGeom prst="rect">
              <a:avLst/>
            </a:prstGeom>
          </p:spPr>
        </p:pic>
        <p:grpSp>
          <p:nvGrpSpPr>
            <p:cNvPr id="363" name="그룹 362"/>
            <p:cNvGrpSpPr/>
            <p:nvPr/>
          </p:nvGrpSpPr>
          <p:grpSpPr>
            <a:xfrm>
              <a:off x="4898703" y="8570240"/>
              <a:ext cx="802471" cy="811406"/>
              <a:chOff x="10750309" y="505775"/>
              <a:chExt cx="6171429" cy="6170770"/>
            </a:xfrm>
          </p:grpSpPr>
          <p:pic>
            <p:nvPicPr>
              <p:cNvPr id="364" name="Object 16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0750309" y="505775"/>
                <a:ext cx="6171429" cy="6170770"/>
              </a:xfrm>
              <a:prstGeom prst="rect">
                <a:avLst/>
              </a:prstGeom>
            </p:spPr>
          </p:pic>
        </p:grpSp>
      </p:grpSp>
      <p:grpSp>
        <p:nvGrpSpPr>
          <p:cNvPr id="365" name="그룹 364"/>
          <p:cNvGrpSpPr/>
          <p:nvPr/>
        </p:nvGrpSpPr>
        <p:grpSpPr>
          <a:xfrm>
            <a:off x="15080208" y="8478073"/>
            <a:ext cx="1204024" cy="1320446"/>
            <a:chOff x="4553132" y="8570240"/>
            <a:chExt cx="1204024" cy="1320446"/>
          </a:xfrm>
        </p:grpSpPr>
        <p:pic>
          <p:nvPicPr>
            <p:cNvPr id="366" name="Object 64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4553132" y="9367157"/>
              <a:ext cx="1204024" cy="523529"/>
            </a:xfrm>
            <a:prstGeom prst="rect">
              <a:avLst/>
            </a:prstGeom>
          </p:spPr>
        </p:pic>
        <p:grpSp>
          <p:nvGrpSpPr>
            <p:cNvPr id="367" name="그룹 366"/>
            <p:cNvGrpSpPr/>
            <p:nvPr/>
          </p:nvGrpSpPr>
          <p:grpSpPr>
            <a:xfrm>
              <a:off x="4898703" y="8570240"/>
              <a:ext cx="802471" cy="811406"/>
              <a:chOff x="10750309" y="505775"/>
              <a:chExt cx="6171429" cy="6170770"/>
            </a:xfrm>
          </p:grpSpPr>
          <p:pic>
            <p:nvPicPr>
              <p:cNvPr id="368" name="Object 16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0750309" y="505775"/>
                <a:ext cx="6171429" cy="6170770"/>
              </a:xfrm>
              <a:prstGeom prst="rect">
                <a:avLst/>
              </a:prstGeom>
            </p:spPr>
          </p:pic>
        </p:grpSp>
      </p:grpSp>
      <p:pic>
        <p:nvPicPr>
          <p:cNvPr id="369" name="Object 6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21955" y="-42470"/>
            <a:ext cx="3724757" cy="85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77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791466" y="3583410"/>
            <a:ext cx="3003926" cy="2759571"/>
            <a:chOff x="2791466" y="3583410"/>
            <a:chExt cx="3003926" cy="2759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66" y="3583410"/>
              <a:ext cx="3003926" cy="2759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205726" y="662860"/>
            <a:ext cx="9107210" cy="133225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382" y="1804153"/>
            <a:ext cx="8201978" cy="47427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217590" y="3959447"/>
            <a:ext cx="2174363" cy="604384"/>
            <a:chOff x="3217590" y="3959447"/>
            <a:chExt cx="2174363" cy="60438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17590" y="3959447"/>
              <a:ext cx="2174363" cy="604384"/>
              <a:chOff x="3217590" y="3959447"/>
              <a:chExt cx="2174363" cy="60438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17590" y="3959447"/>
                <a:ext cx="2174363" cy="604384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217593" y="4077281"/>
              <a:ext cx="1898085" cy="3860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17590" y="4658159"/>
            <a:ext cx="2174363" cy="604384"/>
            <a:chOff x="3217590" y="4658159"/>
            <a:chExt cx="2174363" cy="604384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3217590" y="4658159"/>
              <a:ext cx="2174363" cy="604384"/>
              <a:chOff x="3217590" y="4658159"/>
              <a:chExt cx="2174363" cy="604384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17590" y="4658159"/>
                <a:ext cx="2174363" cy="604384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17593" y="4775994"/>
              <a:ext cx="1927142" cy="3860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17590" y="5358556"/>
            <a:ext cx="2174363" cy="604384"/>
            <a:chOff x="3217590" y="5358556"/>
            <a:chExt cx="2174363" cy="604384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217590" y="5358556"/>
              <a:ext cx="2174363" cy="604384"/>
              <a:chOff x="3217590" y="5358556"/>
              <a:chExt cx="2174363" cy="604384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17590" y="5358556"/>
                <a:ext cx="2174363" cy="604384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217593" y="5476393"/>
              <a:ext cx="1601228" cy="386075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00880" y="3245965"/>
            <a:ext cx="2142672" cy="85061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91466" y="6995267"/>
            <a:ext cx="3003926" cy="2759571"/>
            <a:chOff x="2791466" y="6995267"/>
            <a:chExt cx="3003926" cy="275957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91466" y="6995267"/>
              <a:ext cx="3003926" cy="275957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17590" y="7371304"/>
            <a:ext cx="2174363" cy="604384"/>
            <a:chOff x="3217590" y="7371304"/>
            <a:chExt cx="2174363" cy="604384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3217590" y="7371304"/>
              <a:ext cx="2174363" cy="604384"/>
              <a:chOff x="3217590" y="7371304"/>
              <a:chExt cx="2174363" cy="604384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17590" y="7371304"/>
                <a:ext cx="2174363" cy="604384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217593" y="7489136"/>
              <a:ext cx="2062351" cy="38607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217590" y="8070016"/>
            <a:ext cx="2174363" cy="604384"/>
            <a:chOff x="3217590" y="8070016"/>
            <a:chExt cx="2174363" cy="604384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3217590" y="8070016"/>
              <a:ext cx="2174363" cy="604384"/>
              <a:chOff x="3217590" y="8070016"/>
              <a:chExt cx="2174363" cy="604384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17590" y="8070016"/>
                <a:ext cx="2174363" cy="604384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217593" y="8187850"/>
              <a:ext cx="1831647" cy="3860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3217590" y="8770413"/>
            <a:ext cx="2174363" cy="604384"/>
            <a:chOff x="3217590" y="8770413"/>
            <a:chExt cx="2174363" cy="604384"/>
          </a:xfrm>
        </p:grpSpPr>
        <p:grpSp>
          <p:nvGrpSpPr>
            <p:cNvPr id="1015" name="그룹 1015"/>
            <p:cNvGrpSpPr/>
            <p:nvPr/>
          </p:nvGrpSpPr>
          <p:grpSpPr>
            <a:xfrm>
              <a:off x="3217590" y="8770413"/>
              <a:ext cx="2174363" cy="604384"/>
              <a:chOff x="3217590" y="8770413"/>
              <a:chExt cx="2174363" cy="604384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217590" y="8770413"/>
                <a:ext cx="2174363" cy="604384"/>
              </a:xfrm>
              <a:prstGeom prst="rect">
                <a:avLst/>
              </a:prstGeom>
            </p:spPr>
          </p:pic>
        </p:grpSp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217593" y="8888250"/>
              <a:ext cx="1831647" cy="386075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962965" y="6657822"/>
            <a:ext cx="2836920" cy="85061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7918894" y="3418925"/>
            <a:ext cx="4866359" cy="3304085"/>
            <a:chOff x="7918894" y="3418925"/>
            <a:chExt cx="4866359" cy="3304085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918894" y="3418925"/>
              <a:ext cx="4866359" cy="330408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287558" y="3628204"/>
            <a:ext cx="4165667" cy="2879263"/>
            <a:chOff x="8287558" y="3628204"/>
            <a:chExt cx="4165667" cy="287926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87558" y="3628204"/>
              <a:ext cx="4165667" cy="2879263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226058" y="3696125"/>
            <a:ext cx="2067596" cy="430501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913740" y="4215567"/>
            <a:ext cx="2174363" cy="604384"/>
            <a:chOff x="9913740" y="4215567"/>
            <a:chExt cx="2174363" cy="60438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3740" y="4215567"/>
              <a:ext cx="2174363" cy="604384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9913755" y="4333403"/>
            <a:ext cx="1497904" cy="38607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913740" y="4870600"/>
            <a:ext cx="2174363" cy="604384"/>
            <a:chOff x="9913740" y="4870600"/>
            <a:chExt cx="2174363" cy="604384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13740" y="4870600"/>
              <a:ext cx="2174363" cy="60438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9913755" y="4988441"/>
            <a:ext cx="1722628" cy="365142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60908" y="3081480"/>
            <a:ext cx="2623091" cy="850615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9913740" y="5538242"/>
            <a:ext cx="2174363" cy="834232"/>
            <a:chOff x="9913740" y="5538242"/>
            <a:chExt cx="2174363" cy="834232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913740" y="5538242"/>
              <a:ext cx="2174363" cy="834232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926077" y="5536857"/>
            <a:ext cx="1639494" cy="82190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7933641" y="6929855"/>
            <a:ext cx="4866359" cy="3140805"/>
            <a:chOff x="7933641" y="6929855"/>
            <a:chExt cx="4866359" cy="3140805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933641" y="6929855"/>
              <a:ext cx="4866359" cy="3140805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8283987" y="7290703"/>
            <a:ext cx="4165667" cy="2573505"/>
            <a:chOff x="8283987" y="7290703"/>
            <a:chExt cx="4165667" cy="2573505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83987" y="7290703"/>
              <a:ext cx="4165667" cy="2573505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069258" y="6649220"/>
            <a:ext cx="1950053" cy="850615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9288224" y="7414694"/>
            <a:ext cx="2035415" cy="434644"/>
          </a:xfrm>
          <a:prstGeom prst="rect">
            <a:avLst/>
          </a:prstGeom>
        </p:spPr>
      </p:pic>
      <p:grpSp>
        <p:nvGrpSpPr>
          <p:cNvPr id="1023" name="그룹 1023"/>
          <p:cNvGrpSpPr/>
          <p:nvPr/>
        </p:nvGrpSpPr>
        <p:grpSpPr>
          <a:xfrm>
            <a:off x="8620107" y="7840379"/>
            <a:ext cx="1865411" cy="518508"/>
            <a:chOff x="8620107" y="7840379"/>
            <a:chExt cx="1865411" cy="518508"/>
          </a:xfrm>
        </p:grpSpPr>
        <p:grpSp>
          <p:nvGrpSpPr>
            <p:cNvPr id="1024" name="그룹 1024"/>
            <p:cNvGrpSpPr/>
            <p:nvPr/>
          </p:nvGrpSpPr>
          <p:grpSpPr>
            <a:xfrm>
              <a:off x="8620107" y="7840379"/>
              <a:ext cx="1865411" cy="518508"/>
              <a:chOff x="8620107" y="7840379"/>
              <a:chExt cx="1865411" cy="518508"/>
            </a:xfrm>
          </p:grpSpPr>
          <p:pic>
            <p:nvPicPr>
              <p:cNvPr id="82" name="Object 81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8620107" y="7840379"/>
                <a:ext cx="1865411" cy="518508"/>
              </a:xfrm>
              <a:prstGeom prst="rect">
                <a:avLst/>
              </a:prstGeom>
            </p:spPr>
          </p:pic>
        </p:grpSp>
        <p:pic>
          <p:nvPicPr>
            <p:cNvPr id="84" name="Object 8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8620107" y="7941469"/>
              <a:ext cx="1529399" cy="331218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14875305" y="6342981"/>
            <a:ext cx="2021832" cy="2379870"/>
            <a:chOff x="14875305" y="6342981"/>
            <a:chExt cx="2021832" cy="2379870"/>
          </a:xfrm>
        </p:grpSpPr>
        <p:grpSp>
          <p:nvGrpSpPr>
            <p:cNvPr id="1026" name="그룹 1026"/>
            <p:cNvGrpSpPr/>
            <p:nvPr/>
          </p:nvGrpSpPr>
          <p:grpSpPr>
            <a:xfrm>
              <a:off x="14875305" y="6342981"/>
              <a:ext cx="2021796" cy="2379870"/>
              <a:chOff x="14875305" y="6342981"/>
              <a:chExt cx="2021796" cy="2379870"/>
            </a:xfrm>
          </p:grpSpPr>
          <p:pic>
            <p:nvPicPr>
              <p:cNvPr id="88" name="Object 87"/>
              <p:cNvPicPr>
                <a:picLocks noChangeAspect="1"/>
              </p:cNvPicPr>
              <p:nvPr/>
            </p:nvPicPr>
            <p:blipFill>
              <a:blip r:embed="rId30" cstate="print"/>
              <a:stretch>
                <a:fillRect/>
              </a:stretch>
            </p:blipFill>
            <p:spPr>
              <a:xfrm>
                <a:off x="14875305" y="6342981"/>
                <a:ext cx="2021796" cy="2379870"/>
              </a:xfrm>
              <a:prstGeom prst="rect">
                <a:avLst/>
              </a:prstGeom>
            </p:spPr>
          </p:pic>
        </p:grpSp>
        <p:pic>
          <p:nvPicPr>
            <p:cNvPr id="90" name="Object 89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733803" y="7210470"/>
              <a:ext cx="2379522" cy="1322855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12531808" y="3784241"/>
            <a:ext cx="477398" cy="477398"/>
            <a:chOff x="12531808" y="3784241"/>
            <a:chExt cx="477398" cy="477398"/>
          </a:xfrm>
        </p:grpSpPr>
        <p:pic>
          <p:nvPicPr>
            <p:cNvPr id="93" name="Object 9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2531808" y="3784241"/>
              <a:ext cx="477398" cy="477398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11504638" y="7975688"/>
            <a:ext cx="477398" cy="477398"/>
            <a:chOff x="11504638" y="7975688"/>
            <a:chExt cx="477398" cy="477398"/>
          </a:xfrm>
        </p:grpSpPr>
        <p:pic>
          <p:nvPicPr>
            <p:cNvPr id="96" name="Object 95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1504638" y="7975688"/>
              <a:ext cx="477398" cy="477398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504197" y="4278334"/>
            <a:ext cx="1468922" cy="1729047"/>
            <a:chOff x="504197" y="4278334"/>
            <a:chExt cx="1468922" cy="1729047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504197" y="4278334"/>
              <a:ext cx="1468896" cy="1729047"/>
              <a:chOff x="504197" y="4278334"/>
              <a:chExt cx="1468896" cy="1729047"/>
            </a:xfrm>
          </p:grpSpPr>
          <p:pic>
            <p:nvPicPr>
              <p:cNvPr id="100" name="Object 99"/>
              <p:cNvPicPr>
                <a:picLocks noChangeAspect="1"/>
              </p:cNvPicPr>
              <p:nvPr/>
            </p:nvPicPr>
            <p:blipFill>
              <a:blip r:embed="rId34" cstate="print"/>
              <a:stretch>
                <a:fillRect/>
              </a:stretch>
            </p:blipFill>
            <p:spPr>
              <a:xfrm>
                <a:off x="504197" y="4278334"/>
                <a:ext cx="1468896" cy="1729047"/>
              </a:xfrm>
              <a:prstGeom prst="rect">
                <a:avLst/>
              </a:prstGeom>
            </p:spPr>
          </p:pic>
        </p:grpSp>
        <p:pic>
          <p:nvPicPr>
            <p:cNvPr id="102" name="Object 101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401392" y="4908588"/>
              <a:ext cx="1730583" cy="982563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7680195" y="3993447"/>
            <a:ext cx="477398" cy="477398"/>
            <a:chOff x="7680195" y="3993447"/>
            <a:chExt cx="477398" cy="477398"/>
          </a:xfrm>
        </p:grpSpPr>
        <p:pic>
          <p:nvPicPr>
            <p:cNvPr id="105" name="Object 10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80195" y="3993447"/>
              <a:ext cx="477398" cy="477398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7680195" y="4665459"/>
            <a:ext cx="477398" cy="477398"/>
            <a:chOff x="7680195" y="4665459"/>
            <a:chExt cx="477398" cy="477398"/>
          </a:xfrm>
        </p:grpSpPr>
        <p:pic>
          <p:nvPicPr>
            <p:cNvPr id="108" name="Object 107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80195" y="4665459"/>
              <a:ext cx="477398" cy="477398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7680195" y="5373303"/>
            <a:ext cx="477398" cy="477398"/>
            <a:chOff x="7680195" y="5373303"/>
            <a:chExt cx="477398" cy="477398"/>
          </a:xfrm>
        </p:grpSpPr>
        <p:pic>
          <p:nvPicPr>
            <p:cNvPr id="111" name="Object 11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7680195" y="5373303"/>
              <a:ext cx="477398" cy="477398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680195" y="6104282"/>
            <a:ext cx="477398" cy="477398"/>
            <a:chOff x="7680195" y="6104282"/>
            <a:chExt cx="477398" cy="477398"/>
          </a:xfrm>
        </p:grpSpPr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7680195" y="6104282"/>
              <a:ext cx="477398" cy="477398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8904158" y="5038782"/>
            <a:ext cx="477398" cy="477398"/>
            <a:chOff x="8904158" y="5038782"/>
            <a:chExt cx="477398" cy="477398"/>
          </a:xfrm>
        </p:grpSpPr>
        <p:pic>
          <p:nvPicPr>
            <p:cNvPr id="117" name="Object 116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8904158" y="5038782"/>
              <a:ext cx="477398" cy="47739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8620107" y="8439650"/>
            <a:ext cx="1865411" cy="518508"/>
            <a:chOff x="8620107" y="8439650"/>
            <a:chExt cx="1865411" cy="518508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620107" y="8439650"/>
              <a:ext cx="1865411" cy="518508"/>
            </a:xfrm>
            <a:prstGeom prst="rect">
              <a:avLst/>
            </a:prstGeom>
          </p:spPr>
        </p:pic>
      </p:grpSp>
      <p:pic>
        <p:nvPicPr>
          <p:cNvPr id="126" name="Object 125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8620107" y="8540745"/>
            <a:ext cx="1483275" cy="314618"/>
          </a:xfrm>
          <a:prstGeom prst="rect">
            <a:avLst/>
          </a:prstGeom>
        </p:spPr>
      </p:pic>
      <p:grpSp>
        <p:nvGrpSpPr>
          <p:cNvPr id="1038" name="그룹 1038"/>
          <p:cNvGrpSpPr/>
          <p:nvPr/>
        </p:nvGrpSpPr>
        <p:grpSpPr>
          <a:xfrm>
            <a:off x="8649616" y="9025131"/>
            <a:ext cx="1828590" cy="762174"/>
            <a:chOff x="8649616" y="9025131"/>
            <a:chExt cx="1828590" cy="762174"/>
          </a:xfrm>
        </p:grpSpPr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649616" y="9025131"/>
              <a:ext cx="1828590" cy="762174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8574166" y="9027125"/>
            <a:ext cx="1466914" cy="757590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6702113" y="3892986"/>
            <a:ext cx="1069258" cy="582658"/>
          </a:xfrm>
          <a:prstGeom prst="rect">
            <a:avLst/>
          </a:prstGeom>
        </p:spPr>
      </p:pic>
      <p:pic>
        <p:nvPicPr>
          <p:cNvPr id="132" name="Object 131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6702112" y="4562540"/>
            <a:ext cx="1097829" cy="582658"/>
          </a:xfrm>
          <a:prstGeom prst="rect">
            <a:avLst/>
          </a:prstGeom>
        </p:spPr>
      </p:pic>
      <p:pic>
        <p:nvPicPr>
          <p:cNvPr id="133" name="Object 132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6702112" y="5270778"/>
            <a:ext cx="1097829" cy="582658"/>
          </a:xfrm>
          <a:prstGeom prst="rect">
            <a:avLst/>
          </a:prstGeom>
        </p:spPr>
      </p:pic>
      <p:pic>
        <p:nvPicPr>
          <p:cNvPr id="134" name="Object 133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6825921" y="6475598"/>
            <a:ext cx="1093353" cy="617172"/>
          </a:xfrm>
          <a:prstGeom prst="rect">
            <a:avLst/>
          </a:prstGeom>
        </p:spPr>
      </p:pic>
      <p:pic>
        <p:nvPicPr>
          <p:cNvPr id="135" name="Object 134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2639265" y="3306928"/>
            <a:ext cx="1103762" cy="838181"/>
          </a:xfrm>
          <a:prstGeom prst="rect">
            <a:avLst/>
          </a:prstGeom>
        </p:spPr>
      </p:pic>
      <p:grpSp>
        <p:nvGrpSpPr>
          <p:cNvPr id="1039" name="그룹 1039"/>
          <p:cNvGrpSpPr/>
          <p:nvPr/>
        </p:nvGrpSpPr>
        <p:grpSpPr>
          <a:xfrm>
            <a:off x="1963348" y="4999455"/>
            <a:ext cx="837862" cy="107143"/>
            <a:chOff x="1963348" y="4999455"/>
            <a:chExt cx="837862" cy="107143"/>
          </a:xfrm>
        </p:grpSpPr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963348" y="4999455"/>
              <a:ext cx="837862" cy="107143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5391948" y="4945176"/>
            <a:ext cx="1440438" cy="35714"/>
            <a:chOff x="5391948" y="4945176"/>
            <a:chExt cx="1440438" cy="35714"/>
          </a:xfrm>
        </p:grpSpPr>
        <p:pic>
          <p:nvPicPr>
            <p:cNvPr id="140" name="Object 139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5391948" y="4945176"/>
              <a:ext cx="1440438" cy="35714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4602562" y="7165000"/>
            <a:ext cx="4453448" cy="35714"/>
            <a:chOff x="4602562" y="7165000"/>
            <a:chExt cx="4453448" cy="35714"/>
          </a:xfrm>
        </p:grpSpPr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-5400000">
              <a:off x="4602562" y="7165000"/>
              <a:ext cx="4453448" cy="35714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6798524" y="5924030"/>
            <a:ext cx="3115375" cy="107143"/>
            <a:chOff x="6798524" y="5924030"/>
            <a:chExt cx="3115375" cy="107143"/>
          </a:xfrm>
        </p:grpSpPr>
        <p:pic>
          <p:nvPicPr>
            <p:cNvPr id="146" name="Object 145"/>
            <p:cNvPicPr>
              <a:picLocks noChangeAspect="1"/>
            </p:cNvPicPr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6798524" y="5924030"/>
              <a:ext cx="3115375" cy="107143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6833216" y="9368551"/>
            <a:ext cx="1809524" cy="107143"/>
            <a:chOff x="6833216" y="9368551"/>
            <a:chExt cx="1809524" cy="107143"/>
          </a:xfrm>
        </p:grpSpPr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6833216" y="9368551"/>
              <a:ext cx="1809524" cy="107143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6463482" y="5583382"/>
            <a:ext cx="1216724" cy="64286"/>
            <a:chOff x="6463482" y="5583382"/>
            <a:chExt cx="1216724" cy="64286"/>
          </a:xfrm>
        </p:grpSpPr>
        <p:pic>
          <p:nvPicPr>
            <p:cNvPr id="152" name="Object 151"/>
            <p:cNvPicPr>
              <a:picLocks noChangeAspect="1"/>
            </p:cNvPicPr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6463482" y="5583382"/>
              <a:ext cx="1216724" cy="64286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5399548" y="9069636"/>
            <a:ext cx="1800000" cy="21429"/>
            <a:chOff x="5399548" y="9069636"/>
            <a:chExt cx="1800000" cy="21429"/>
          </a:xfrm>
        </p:grpSpPr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5399548" y="9069636"/>
              <a:ext cx="1800000" cy="21429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6785385" y="9492778"/>
            <a:ext cx="825421" cy="21429"/>
            <a:chOff x="6785385" y="9492778"/>
            <a:chExt cx="825421" cy="21429"/>
          </a:xfrm>
        </p:grpSpPr>
        <p:pic>
          <p:nvPicPr>
            <p:cNvPr id="158" name="Object 157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 rot="-5400000">
              <a:off x="6785385" y="9492778"/>
              <a:ext cx="825421" cy="21429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7190406" y="9928572"/>
            <a:ext cx="4547759" cy="21429"/>
            <a:chOff x="7190406" y="9928572"/>
            <a:chExt cx="4547759" cy="21429"/>
          </a:xfrm>
        </p:grpSpPr>
        <p:pic>
          <p:nvPicPr>
            <p:cNvPr id="161" name="Object 160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7190406" y="9928572"/>
              <a:ext cx="4547759" cy="21429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10983874" y="9171543"/>
            <a:ext cx="1501304" cy="64286"/>
            <a:chOff x="10983874" y="9171543"/>
            <a:chExt cx="1501304" cy="64286"/>
          </a:xfrm>
        </p:grpSpPr>
        <p:pic>
          <p:nvPicPr>
            <p:cNvPr id="164" name="Object 163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5400000">
              <a:off x="10983874" y="9171543"/>
              <a:ext cx="1501304" cy="64286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10473271" y="8216320"/>
            <a:ext cx="1031747" cy="35714"/>
            <a:chOff x="10473271" y="8216320"/>
            <a:chExt cx="1031747" cy="35714"/>
          </a:xfrm>
        </p:grpSpPr>
        <p:pic>
          <p:nvPicPr>
            <p:cNvPr id="167" name="Object 166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473271" y="8216320"/>
              <a:ext cx="1031747" cy="35714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0485517" y="8089896"/>
            <a:ext cx="826230" cy="21429"/>
            <a:chOff x="10485517" y="8089896"/>
            <a:chExt cx="826230" cy="21429"/>
          </a:xfrm>
        </p:grpSpPr>
        <p:pic>
          <p:nvPicPr>
            <p:cNvPr id="170" name="Object 169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485517" y="8089896"/>
              <a:ext cx="826230" cy="21429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11138730" y="7919444"/>
            <a:ext cx="333333" cy="21429"/>
            <a:chOff x="11138730" y="7919444"/>
            <a:chExt cx="333333" cy="21429"/>
          </a:xfrm>
        </p:grpSpPr>
        <p:pic>
          <p:nvPicPr>
            <p:cNvPr id="173" name="Object 172"/>
            <p:cNvPicPr>
              <a:picLocks noChangeAspect="1"/>
            </p:cNvPicPr>
            <p:nvPr/>
          </p:nvPicPr>
          <p:blipFill>
            <a:blip r:embed="rId57" cstate="print"/>
            <a:stretch>
              <a:fillRect/>
            </a:stretch>
          </p:blipFill>
          <p:spPr>
            <a:xfrm rot="-5400000">
              <a:off x="11138730" y="7919444"/>
              <a:ext cx="333333" cy="21429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11311621" y="7747696"/>
            <a:ext cx="3563845" cy="64286"/>
            <a:chOff x="11311621" y="7747696"/>
            <a:chExt cx="3563845" cy="64286"/>
          </a:xfrm>
        </p:grpSpPr>
        <p:pic>
          <p:nvPicPr>
            <p:cNvPr id="176" name="Object 175"/>
            <p:cNvPicPr>
              <a:picLocks noChangeAspect="1"/>
            </p:cNvPicPr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311621" y="7747696"/>
              <a:ext cx="3563845" cy="64286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7415873" y="5297222"/>
            <a:ext cx="2158730" cy="21429"/>
            <a:chOff x="7415873" y="5297222"/>
            <a:chExt cx="2158730" cy="21429"/>
          </a:xfrm>
        </p:grpSpPr>
        <p:pic>
          <p:nvPicPr>
            <p:cNvPr id="179" name="Object 178"/>
            <p:cNvPicPr>
              <a:picLocks noChangeAspect="1"/>
            </p:cNvPicPr>
            <p:nvPr/>
          </p:nvPicPr>
          <p:blipFill>
            <a:blip r:embed="rId59" cstate="print"/>
            <a:stretch>
              <a:fillRect/>
            </a:stretch>
          </p:blipFill>
          <p:spPr>
            <a:xfrm rot="-5400000">
              <a:off x="7415873" y="5297222"/>
              <a:ext cx="2158730" cy="21429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8147051" y="4225994"/>
            <a:ext cx="333333" cy="21429"/>
            <a:chOff x="8147051" y="4225994"/>
            <a:chExt cx="333333" cy="21429"/>
          </a:xfrm>
        </p:grpSpPr>
        <p:pic>
          <p:nvPicPr>
            <p:cNvPr id="182" name="Object 181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47051" y="4225994"/>
              <a:ext cx="333333" cy="21429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8157582" y="4883924"/>
            <a:ext cx="325107" cy="21429"/>
            <a:chOff x="8157582" y="4883924"/>
            <a:chExt cx="325107" cy="21429"/>
          </a:xfrm>
        </p:grpSpPr>
        <p:pic>
          <p:nvPicPr>
            <p:cNvPr id="185" name="Object 184"/>
            <p:cNvPicPr>
              <a:picLocks noChangeAspect="1"/>
            </p:cNvPicPr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8157582" y="4883924"/>
              <a:ext cx="325107" cy="21429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8152227" y="5598050"/>
            <a:ext cx="333333" cy="21429"/>
            <a:chOff x="8152227" y="5598050"/>
            <a:chExt cx="333333" cy="21429"/>
          </a:xfrm>
        </p:grpSpPr>
        <p:pic>
          <p:nvPicPr>
            <p:cNvPr id="188" name="Object 187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52227" y="5598050"/>
              <a:ext cx="333333" cy="2142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8152226" y="6372475"/>
            <a:ext cx="333333" cy="21429"/>
            <a:chOff x="8152226" y="6372475"/>
            <a:chExt cx="333333" cy="21429"/>
          </a:xfrm>
        </p:grpSpPr>
        <p:pic>
          <p:nvPicPr>
            <p:cNvPr id="191" name="Object 190"/>
            <p:cNvPicPr>
              <a:picLocks noChangeAspect="1"/>
            </p:cNvPicPr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8152226" y="6372475"/>
              <a:ext cx="333333" cy="21429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8508920" y="5287940"/>
            <a:ext cx="380952" cy="21429"/>
            <a:chOff x="8508920" y="5287940"/>
            <a:chExt cx="380952" cy="21429"/>
          </a:xfrm>
        </p:grpSpPr>
        <p:pic>
          <p:nvPicPr>
            <p:cNvPr id="194" name="Object 193"/>
            <p:cNvPicPr>
              <a:picLocks noChangeAspect="1"/>
            </p:cNvPicPr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8508920" y="5287940"/>
              <a:ext cx="380952" cy="21429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9168232" y="4486062"/>
            <a:ext cx="745529" cy="35714"/>
            <a:chOff x="9168232" y="4486062"/>
            <a:chExt cx="745529" cy="35714"/>
          </a:xfrm>
        </p:grpSpPr>
        <p:pic>
          <p:nvPicPr>
            <p:cNvPr id="197" name="Object 196"/>
            <p:cNvPicPr>
              <a:picLocks noChangeAspect="1"/>
            </p:cNvPicPr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9168232" y="4486062"/>
              <a:ext cx="745529" cy="35714"/>
            </a:xfrm>
            <a:prstGeom prst="rect">
              <a:avLst/>
            </a:prstGeom>
          </p:spPr>
        </p:pic>
      </p:grpSp>
      <p:grpSp>
        <p:nvGrpSpPr>
          <p:cNvPr id="1060" name="그룹 1060"/>
          <p:cNvGrpSpPr/>
          <p:nvPr/>
        </p:nvGrpSpPr>
        <p:grpSpPr>
          <a:xfrm>
            <a:off x="8893222" y="4750464"/>
            <a:ext cx="542660" cy="35714"/>
            <a:chOff x="8893222" y="4750464"/>
            <a:chExt cx="542660" cy="35714"/>
          </a:xfrm>
        </p:grpSpPr>
        <p:pic>
          <p:nvPicPr>
            <p:cNvPr id="200" name="Object 199"/>
            <p:cNvPicPr>
              <a:picLocks noChangeAspect="1"/>
            </p:cNvPicPr>
            <p:nvPr/>
          </p:nvPicPr>
          <p:blipFill>
            <a:blip r:embed="rId64" cstate="print"/>
            <a:stretch>
              <a:fillRect/>
            </a:stretch>
          </p:blipFill>
          <p:spPr>
            <a:xfrm rot="5400000">
              <a:off x="8893222" y="4750464"/>
              <a:ext cx="542660" cy="35714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12088123" y="4520189"/>
            <a:ext cx="1090295" cy="21429"/>
            <a:chOff x="12088123" y="4520189"/>
            <a:chExt cx="1090295" cy="21429"/>
          </a:xfrm>
        </p:grpSpPr>
        <p:pic>
          <p:nvPicPr>
            <p:cNvPr id="203" name="Object 202"/>
            <p:cNvPicPr>
              <a:picLocks noChangeAspect="1"/>
            </p:cNvPicPr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2088123" y="4520189"/>
              <a:ext cx="1090295" cy="21429"/>
            </a:xfrm>
            <a:prstGeom prst="rect">
              <a:avLst/>
            </a:prstGeom>
          </p:spPr>
        </p:pic>
      </p:grpSp>
      <p:grpSp>
        <p:nvGrpSpPr>
          <p:cNvPr id="1062" name="그룹 1062"/>
          <p:cNvGrpSpPr/>
          <p:nvPr/>
        </p:nvGrpSpPr>
        <p:grpSpPr>
          <a:xfrm>
            <a:off x="11756176" y="5925794"/>
            <a:ext cx="2806378" cy="21429"/>
            <a:chOff x="11756176" y="5925794"/>
            <a:chExt cx="2806378" cy="21429"/>
          </a:xfrm>
        </p:grpSpPr>
        <p:pic>
          <p:nvPicPr>
            <p:cNvPr id="206" name="Object 205"/>
            <p:cNvPicPr>
              <a:picLocks noChangeAspect="1"/>
            </p:cNvPicPr>
            <p:nvPr/>
          </p:nvPicPr>
          <p:blipFill>
            <a:blip r:embed="rId66" cstate="print"/>
            <a:stretch>
              <a:fillRect/>
            </a:stretch>
          </p:blipFill>
          <p:spPr>
            <a:xfrm rot="-5400000">
              <a:off x="11756176" y="5925794"/>
              <a:ext cx="2806378" cy="21429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13156282" y="7304898"/>
            <a:ext cx="1723722" cy="64286"/>
            <a:chOff x="13156282" y="7304898"/>
            <a:chExt cx="1723722" cy="64286"/>
          </a:xfrm>
        </p:grpSpPr>
        <p:pic>
          <p:nvPicPr>
            <p:cNvPr id="209" name="Object 208"/>
            <p:cNvPicPr>
              <a:picLocks noChangeAspect="1"/>
            </p:cNvPicPr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3156282" y="7304898"/>
              <a:ext cx="1723722" cy="64286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13021501" y="4053052"/>
            <a:ext cx="1047619" cy="21429"/>
            <a:chOff x="13021501" y="4053052"/>
            <a:chExt cx="1047619" cy="21429"/>
          </a:xfrm>
        </p:grpSpPr>
        <p:pic>
          <p:nvPicPr>
            <p:cNvPr id="212" name="Object 211"/>
            <p:cNvPicPr>
              <a:picLocks noChangeAspect="1"/>
            </p:cNvPicPr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021501" y="4053052"/>
              <a:ext cx="1047619" cy="21429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13820635" y="4298810"/>
            <a:ext cx="492063" cy="21429"/>
            <a:chOff x="13820635" y="4298810"/>
            <a:chExt cx="492063" cy="21429"/>
          </a:xfrm>
        </p:grpSpPr>
        <p:pic>
          <p:nvPicPr>
            <p:cNvPr id="215" name="Object 214"/>
            <p:cNvPicPr>
              <a:picLocks noChangeAspect="1"/>
            </p:cNvPicPr>
            <p:nvPr/>
          </p:nvPicPr>
          <p:blipFill>
            <a:blip r:embed="rId69" cstate="print"/>
            <a:stretch>
              <a:fillRect/>
            </a:stretch>
          </p:blipFill>
          <p:spPr>
            <a:xfrm rot="5400000">
              <a:off x="13820635" y="4298810"/>
              <a:ext cx="492063" cy="21429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14066386" y="4535338"/>
            <a:ext cx="507609" cy="64286"/>
            <a:chOff x="14066386" y="4535338"/>
            <a:chExt cx="507609" cy="64286"/>
          </a:xfrm>
        </p:grpSpPr>
        <p:pic>
          <p:nvPicPr>
            <p:cNvPr id="218" name="Object 217"/>
            <p:cNvPicPr>
              <a:picLocks noChangeAspect="1"/>
            </p:cNvPicPr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4066386" y="4535338"/>
              <a:ext cx="507609" cy="64286"/>
            </a:xfrm>
            <a:prstGeom prst="rect">
              <a:avLst/>
            </a:prstGeom>
          </p:spPr>
        </p:pic>
      </p:grpSp>
      <p:grpSp>
        <p:nvGrpSpPr>
          <p:cNvPr id="1067" name="그룹 1067"/>
          <p:cNvGrpSpPr/>
          <p:nvPr/>
        </p:nvGrpSpPr>
        <p:grpSpPr>
          <a:xfrm>
            <a:off x="4741270" y="7340079"/>
            <a:ext cx="3476190" cy="21429"/>
            <a:chOff x="4741270" y="7340079"/>
            <a:chExt cx="3476190" cy="21429"/>
          </a:xfrm>
        </p:grpSpPr>
        <p:pic>
          <p:nvPicPr>
            <p:cNvPr id="221" name="Object 220"/>
            <p:cNvPicPr>
              <a:picLocks noChangeAspect="1"/>
            </p:cNvPicPr>
            <p:nvPr/>
          </p:nvPicPr>
          <p:blipFill>
            <a:blip r:embed="rId71" cstate="print"/>
            <a:stretch>
              <a:fillRect/>
            </a:stretch>
          </p:blipFill>
          <p:spPr>
            <a:xfrm rot="-5400000">
              <a:off x="4741270" y="7340079"/>
              <a:ext cx="3476190" cy="21429"/>
            </a:xfrm>
            <a:prstGeom prst="rect">
              <a:avLst/>
            </a:prstGeom>
          </p:spPr>
        </p:pic>
      </p:grpSp>
      <p:grpSp>
        <p:nvGrpSpPr>
          <p:cNvPr id="1068" name="그룹 1068"/>
          <p:cNvGrpSpPr/>
          <p:nvPr/>
        </p:nvGrpSpPr>
        <p:grpSpPr>
          <a:xfrm>
            <a:off x="11958969" y="8240884"/>
            <a:ext cx="1783919" cy="21429"/>
            <a:chOff x="11958969" y="8240884"/>
            <a:chExt cx="1783919" cy="21429"/>
          </a:xfrm>
        </p:grpSpPr>
        <p:pic>
          <p:nvPicPr>
            <p:cNvPr id="224" name="Object 223"/>
            <p:cNvPicPr>
              <a:picLocks noChangeAspect="1"/>
            </p:cNvPicPr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1958969" y="8240884"/>
              <a:ext cx="1783919" cy="21429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>
            <a:off x="12091455" y="6626167"/>
            <a:ext cx="3269958" cy="21429"/>
            <a:chOff x="12091455" y="6626167"/>
            <a:chExt cx="3269958" cy="21429"/>
          </a:xfrm>
        </p:grpSpPr>
        <p:pic>
          <p:nvPicPr>
            <p:cNvPr id="227" name="Object 226"/>
            <p:cNvPicPr>
              <a:picLocks noChangeAspect="1"/>
            </p:cNvPicPr>
            <p:nvPr/>
          </p:nvPicPr>
          <p:blipFill>
            <a:blip r:embed="rId73" cstate="print"/>
            <a:stretch>
              <a:fillRect/>
            </a:stretch>
          </p:blipFill>
          <p:spPr>
            <a:xfrm rot="-5400000">
              <a:off x="12091455" y="6626167"/>
              <a:ext cx="3269958" cy="21429"/>
            </a:xfrm>
            <a:prstGeom prst="rect">
              <a:avLst/>
            </a:prstGeom>
          </p:spPr>
        </p:pic>
      </p:grpSp>
      <p:grpSp>
        <p:nvGrpSpPr>
          <p:cNvPr id="1070" name="그룹 1070"/>
          <p:cNvGrpSpPr/>
          <p:nvPr/>
        </p:nvGrpSpPr>
        <p:grpSpPr>
          <a:xfrm>
            <a:off x="13713188" y="4988222"/>
            <a:ext cx="858241" cy="64286"/>
            <a:chOff x="13713188" y="4988222"/>
            <a:chExt cx="858241" cy="64286"/>
          </a:xfrm>
        </p:grpSpPr>
        <p:pic>
          <p:nvPicPr>
            <p:cNvPr id="230" name="Object 229"/>
            <p:cNvPicPr>
              <a:picLocks noChangeAspect="1"/>
            </p:cNvPicPr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13713188" y="4988222"/>
              <a:ext cx="858241" cy="64286"/>
            </a:xfrm>
            <a:prstGeom prst="rect">
              <a:avLst/>
            </a:prstGeom>
          </p:spPr>
        </p:pic>
      </p:grpSp>
      <p:pic>
        <p:nvPicPr>
          <p:cNvPr id="162" name="Object 9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21955" y="-42470"/>
            <a:ext cx="3541938" cy="850643"/>
          </a:xfrm>
          <a:prstGeom prst="rect">
            <a:avLst/>
          </a:prstGeom>
        </p:spPr>
      </p:pic>
      <p:grpSp>
        <p:nvGrpSpPr>
          <p:cNvPr id="163" name="그룹 162"/>
          <p:cNvGrpSpPr/>
          <p:nvPr/>
        </p:nvGrpSpPr>
        <p:grpSpPr>
          <a:xfrm>
            <a:off x="14338456" y="3867278"/>
            <a:ext cx="1921926" cy="1979892"/>
            <a:chOff x="4553132" y="8570240"/>
            <a:chExt cx="1204024" cy="1320446"/>
          </a:xfrm>
        </p:grpSpPr>
        <p:pic>
          <p:nvPicPr>
            <p:cNvPr id="165" name="Object 64"/>
            <p:cNvPicPr>
              <a:picLocks noChangeAspect="1"/>
            </p:cNvPicPr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4553132" y="9367157"/>
              <a:ext cx="1204024" cy="523529"/>
            </a:xfrm>
            <a:prstGeom prst="rect">
              <a:avLst/>
            </a:prstGeom>
          </p:spPr>
        </p:pic>
        <p:grpSp>
          <p:nvGrpSpPr>
            <p:cNvPr id="166" name="그룹 165"/>
            <p:cNvGrpSpPr/>
            <p:nvPr/>
          </p:nvGrpSpPr>
          <p:grpSpPr>
            <a:xfrm>
              <a:off x="4898703" y="8570240"/>
              <a:ext cx="802471" cy="811406"/>
              <a:chOff x="10750309" y="505775"/>
              <a:chExt cx="6171429" cy="6170770"/>
            </a:xfrm>
          </p:grpSpPr>
          <p:pic>
            <p:nvPicPr>
              <p:cNvPr id="168" name="Object 16"/>
              <p:cNvPicPr>
                <a:picLocks noChangeAspect="1"/>
              </p:cNvPicPr>
              <p:nvPr/>
            </p:nvPicPr>
            <p:blipFill>
              <a:blip r:embed="rId77" cstate="print"/>
              <a:stretch>
                <a:fillRect/>
              </a:stretch>
            </p:blipFill>
            <p:spPr>
              <a:xfrm>
                <a:off x="10750309" y="505775"/>
                <a:ext cx="6171429" cy="617077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5726" y="662860"/>
            <a:ext cx="8865047" cy="119773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82382" y="1803201"/>
            <a:ext cx="6047301" cy="39903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3983566" cy="873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65324" y="2492174"/>
            <a:ext cx="8355067" cy="5561341"/>
            <a:chOff x="4965324" y="2492174"/>
            <a:chExt cx="8355067" cy="55613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324" y="2492174"/>
              <a:ext cx="8355067" cy="55613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1440" y="5448819"/>
            <a:ext cx="3137289" cy="827460"/>
            <a:chOff x="1001440" y="5448819"/>
            <a:chExt cx="3137289" cy="82746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1440" y="5448819"/>
              <a:ext cx="3137289" cy="82746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65178" y="3061067"/>
            <a:ext cx="1409812" cy="1586286"/>
            <a:chOff x="1865178" y="3061067"/>
            <a:chExt cx="1409812" cy="15862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65178" y="3061067"/>
              <a:ext cx="1409812" cy="1586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48919" y="7433458"/>
            <a:ext cx="2716137" cy="1527827"/>
            <a:chOff x="1348919" y="7433458"/>
            <a:chExt cx="2716137" cy="152782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48919" y="7433458"/>
              <a:ext cx="2716137" cy="152782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04771" y="8229340"/>
            <a:ext cx="3530764" cy="2711122"/>
            <a:chOff x="4304771" y="8229340"/>
            <a:chExt cx="3530764" cy="27111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304771" y="8229340"/>
              <a:ext cx="3530764" cy="27111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745443" y="8197372"/>
            <a:ext cx="2461284" cy="2014680"/>
            <a:chOff x="9745443" y="8197372"/>
            <a:chExt cx="2461284" cy="2014680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9745443" y="8197372"/>
              <a:ext cx="2461284" cy="201468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80954" y="4909027"/>
            <a:ext cx="3432677" cy="1907043"/>
            <a:chOff x="13980954" y="4909027"/>
            <a:chExt cx="3432677" cy="19070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980954" y="4909027"/>
              <a:ext cx="3432677" cy="190704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454643" y="2966841"/>
            <a:ext cx="4549234" cy="1410263"/>
            <a:chOff x="13454643" y="2966841"/>
            <a:chExt cx="4549234" cy="14102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454643" y="2966841"/>
              <a:ext cx="4549234" cy="14102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560506" y="7593298"/>
            <a:ext cx="1611414" cy="1611414"/>
            <a:chOff x="14560506" y="7593298"/>
            <a:chExt cx="1611414" cy="16114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560506" y="7593298"/>
              <a:ext cx="1611414" cy="16114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0012" y="662860"/>
            <a:ext cx="9058190" cy="1181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82" y="1812725"/>
            <a:ext cx="8291720" cy="3990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1688062" cy="85061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8985" y="4025890"/>
            <a:ext cx="11508943" cy="5768177"/>
            <a:chOff x="298985" y="4025890"/>
            <a:chExt cx="11508943" cy="57681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985" y="4025890"/>
              <a:ext cx="11508943" cy="57681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387692" y="5881396"/>
            <a:ext cx="5390481" cy="23576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806795" y="4025890"/>
            <a:ext cx="4549234" cy="1410263"/>
            <a:chOff x="12806795" y="4025890"/>
            <a:chExt cx="4549234" cy="141026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06795" y="4025890"/>
              <a:ext cx="4549234" cy="1410263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91709" y="9492151"/>
            <a:ext cx="5542001" cy="39882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0012" y="662860"/>
            <a:ext cx="9058190" cy="1181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82" y="1812725"/>
            <a:ext cx="8291720" cy="3990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1688157" cy="844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8985" y="4025890"/>
            <a:ext cx="11508943" cy="5768177"/>
            <a:chOff x="298985" y="4025890"/>
            <a:chExt cx="11508943" cy="576817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8985" y="4025890"/>
              <a:ext cx="11508943" cy="576817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06001" y="5955906"/>
            <a:ext cx="6169862" cy="300890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836023" y="3942662"/>
            <a:ext cx="2461284" cy="2014680"/>
            <a:chOff x="13836023" y="3942662"/>
            <a:chExt cx="2461284" cy="201468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836023" y="3942662"/>
              <a:ext cx="2461284" cy="201468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91709" y="9492128"/>
            <a:ext cx="5542001" cy="3988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25462"/>
            <a:chOff x="0" y="0"/>
            <a:chExt cx="18285714" cy="44254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44254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05726" y="662860"/>
            <a:ext cx="6277819" cy="130936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82" y="1804153"/>
            <a:ext cx="9678568" cy="4742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1493100" cy="8446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77577" y="2866532"/>
            <a:ext cx="6812145" cy="2094851"/>
            <a:chOff x="1677577" y="2866532"/>
            <a:chExt cx="6812145" cy="20948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591761" y="1955840"/>
              <a:ext cx="13624291" cy="4189702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77577" y="2866532"/>
              <a:ext cx="6812145" cy="209485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2866532"/>
            <a:ext cx="7376190" cy="6956969"/>
            <a:chOff x="9142857" y="2866532"/>
            <a:chExt cx="7376190" cy="695696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08853" y="-157862"/>
              <a:ext cx="14752381" cy="13913937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142857" y="2866532"/>
              <a:ext cx="7376190" cy="695696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709545" y="6849665"/>
            <a:ext cx="6812145" cy="2833186"/>
            <a:chOff x="1709545" y="6849665"/>
            <a:chExt cx="6812145" cy="283318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511601" y="5617998"/>
              <a:ext cx="13624291" cy="5666372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09545" y="6849665"/>
              <a:ext cx="6812145" cy="28331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68529" y="5142857"/>
            <a:ext cx="6868813" cy="1546968"/>
            <a:chOff x="1668529" y="5142857"/>
            <a:chExt cx="6868813" cy="154696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-1664905" y="4470346"/>
              <a:ext cx="13737625" cy="3093936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68529" y="5142857"/>
              <a:ext cx="6868813" cy="1546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5359730" cy="27621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4740605" cy="220947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2496" y="662859"/>
            <a:ext cx="8920762" cy="131119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82" y="1822110"/>
            <a:ext cx="8917072" cy="46284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2859081" cy="841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1001" y="2752074"/>
            <a:ext cx="8928530" cy="6856027"/>
            <a:chOff x="4301001" y="2752074"/>
            <a:chExt cx="8928530" cy="685602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301001" y="2752074"/>
              <a:ext cx="8928530" cy="6856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768509" y="3901920"/>
            <a:ext cx="3383774" cy="1240937"/>
            <a:chOff x="11768509" y="3901920"/>
            <a:chExt cx="3383774" cy="12409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768509" y="3901920"/>
              <a:ext cx="3383774" cy="1240937"/>
              <a:chOff x="11768509" y="3901920"/>
              <a:chExt cx="3383774" cy="12409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768509" y="3901920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52345" y="3889507"/>
              <a:ext cx="3006952" cy="9599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078382" y="4522389"/>
            <a:ext cx="3095276" cy="742845"/>
            <a:chOff x="5078382" y="4522389"/>
            <a:chExt cx="3095276" cy="74284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204533" y="4522389"/>
              <a:ext cx="2901959" cy="742845"/>
              <a:chOff x="5204533" y="4522389"/>
              <a:chExt cx="2901959" cy="742845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204533" y="4522389"/>
                <a:ext cx="2901959" cy="742845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7514" y="4524632"/>
              <a:ext cx="2625076" cy="55862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266728" y="8608351"/>
            <a:ext cx="3095276" cy="742845"/>
            <a:chOff x="2266728" y="8608351"/>
            <a:chExt cx="3095276" cy="742845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2392880" y="8608351"/>
              <a:ext cx="2901959" cy="742845"/>
              <a:chOff x="2392880" y="8608351"/>
              <a:chExt cx="2901959" cy="74284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 rot="10800000">
                <a:off x="2392880" y="8608351"/>
                <a:ext cx="2901959" cy="74284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2215860" y="8762980"/>
              <a:ext cx="3066752" cy="6443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4656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2102781"/>
            <a:ext cx="18285714" cy="6262690"/>
            <a:chOff x="0" y="-2102781"/>
            <a:chExt cx="18285714" cy="62626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-2077385"/>
              <a:ext cx="18285714" cy="6237293"/>
              <a:chOff x="0" y="-2077385"/>
              <a:chExt cx="18285714" cy="62372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-2077385"/>
                <a:ext cx="18285714" cy="62372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-2102781"/>
              <a:ext cx="18285714" cy="6262690"/>
              <a:chOff x="0" y="-2102781"/>
              <a:chExt cx="18285714" cy="626269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0" y="-2102781"/>
                <a:ext cx="18285714" cy="6262690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759538" y="2323810"/>
            <a:ext cx="16764271" cy="7200000"/>
            <a:chOff x="759538" y="2323810"/>
            <a:chExt cx="16764271" cy="720000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9538" y="2323810"/>
              <a:ext cx="16764271" cy="720000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34160" y="674345"/>
            <a:ext cx="3443163" cy="114101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0885" y="3213294"/>
            <a:ext cx="2605690" cy="59674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56475" y="3891028"/>
            <a:ext cx="2614755" cy="176281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82232" y="2947841"/>
            <a:ext cx="6889506" cy="115938"/>
            <a:chOff x="1482232" y="2947841"/>
            <a:chExt cx="6889506" cy="11593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232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430885" y="6510570"/>
            <a:ext cx="2811052" cy="60998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82232" y="6245124"/>
            <a:ext cx="6889506" cy="115938"/>
            <a:chOff x="1482232" y="6245124"/>
            <a:chExt cx="6889506" cy="11593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82232" y="6245124"/>
              <a:ext cx="6889506" cy="11593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956475" y="7188314"/>
            <a:ext cx="2970412" cy="1762812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862656" y="3213294"/>
            <a:ext cx="2596166" cy="59674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913978" y="2947841"/>
            <a:ext cx="6889506" cy="115938"/>
            <a:chOff x="9913978" y="2947841"/>
            <a:chExt cx="6889506" cy="1159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13978" y="2947841"/>
              <a:ext cx="6889506" cy="115938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862656" y="6510570"/>
            <a:ext cx="1938537" cy="600461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9913978" y="6245124"/>
            <a:ext cx="6889506" cy="115938"/>
            <a:chOff x="9913978" y="6245124"/>
            <a:chExt cx="6889506" cy="115938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913978" y="6245124"/>
              <a:ext cx="6889506" cy="11593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388247" y="7188314"/>
            <a:ext cx="1322022" cy="892812"/>
          </a:xfrm>
          <a:prstGeom prst="rect">
            <a:avLst/>
          </a:prstGeom>
        </p:spPr>
      </p:pic>
      <p:pic>
        <p:nvPicPr>
          <p:cNvPr id="33" name="Object 3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388247" y="3887324"/>
            <a:ext cx="3533993" cy="176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2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2382" y="1812725"/>
            <a:ext cx="8395615" cy="39903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758628" y="2613800"/>
            <a:ext cx="7625772" cy="342282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11913" y="2666327"/>
            <a:ext cx="3025958" cy="3771157"/>
            <a:chOff x="811913" y="2666327"/>
            <a:chExt cx="3025958" cy="377115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1913" y="2666327"/>
              <a:ext cx="3025958" cy="37711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837871" y="2679169"/>
            <a:ext cx="3220501" cy="3745472"/>
            <a:chOff x="3837871" y="2679169"/>
            <a:chExt cx="3220501" cy="374547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37871" y="2679169"/>
              <a:ext cx="3220501" cy="374547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83342" y="2649676"/>
            <a:ext cx="3481482" cy="4195373"/>
            <a:chOff x="6983342" y="2649676"/>
            <a:chExt cx="3481482" cy="419537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983342" y="2649676"/>
              <a:ext cx="3481482" cy="41953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83342" y="7193302"/>
            <a:ext cx="4972125" cy="2305414"/>
            <a:chOff x="6983342" y="7193302"/>
            <a:chExt cx="4972125" cy="230541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983342" y="7193302"/>
              <a:ext cx="4972125" cy="23054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955466" y="6832602"/>
            <a:ext cx="3389488" cy="2967829"/>
            <a:chOff x="11955466" y="6832602"/>
            <a:chExt cx="3389488" cy="29678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955466" y="6832602"/>
              <a:ext cx="3389488" cy="29678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11913" y="6424641"/>
            <a:ext cx="3025958" cy="3889386"/>
            <a:chOff x="811913" y="6424641"/>
            <a:chExt cx="3025958" cy="388938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11913" y="6424641"/>
              <a:ext cx="3025958" cy="38893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837871" y="6430169"/>
            <a:ext cx="3145471" cy="3870292"/>
            <a:chOff x="3837871" y="6430169"/>
            <a:chExt cx="3145471" cy="3870292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37871" y="6430169"/>
              <a:ext cx="3145471" cy="3870292"/>
            </a:xfrm>
            <a:prstGeom prst="rect">
              <a:avLst/>
            </a:prstGeom>
          </p:spPr>
        </p:pic>
      </p:grpSp>
      <p:pic>
        <p:nvPicPr>
          <p:cNvPr id="23" name="Object 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1955" y="-42470"/>
            <a:ext cx="3790490" cy="844633"/>
          </a:xfrm>
          <a:prstGeom prst="rect">
            <a:avLst/>
          </a:prstGeom>
        </p:spPr>
      </p:pic>
      <p:pic>
        <p:nvPicPr>
          <p:cNvPr id="24" name="Object 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120012" y="662860"/>
            <a:ext cx="10658219" cy="13093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2382" y="1804153"/>
            <a:ext cx="8318691" cy="47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40685" y="3057425"/>
            <a:ext cx="13404344" cy="6524058"/>
            <a:chOff x="2440685" y="3057425"/>
            <a:chExt cx="13404344" cy="652405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40685" y="3057425"/>
              <a:ext cx="13404344" cy="65240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919109" y="2606758"/>
            <a:ext cx="3383774" cy="1240937"/>
            <a:chOff x="5919109" y="2606758"/>
            <a:chExt cx="3383774" cy="12409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919109" y="2606758"/>
              <a:ext cx="3383774" cy="1240937"/>
              <a:chOff x="5919109" y="2606758"/>
              <a:chExt cx="3383774" cy="12409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5919109" y="2606758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02893" y="2730126"/>
              <a:ext cx="3257000" cy="973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657820" y="5698986"/>
            <a:ext cx="3383774" cy="1240937"/>
            <a:chOff x="8657820" y="5698986"/>
            <a:chExt cx="3383774" cy="12409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657820" y="5698986"/>
              <a:ext cx="3383774" cy="1240937"/>
              <a:chOff x="8657820" y="5698986"/>
              <a:chExt cx="3383774" cy="124093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57820" y="5698986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741606" y="5822354"/>
              <a:ext cx="3167610" cy="9736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461255" y="3057425"/>
            <a:ext cx="3383774" cy="1240937"/>
            <a:chOff x="12461255" y="3057425"/>
            <a:chExt cx="3383774" cy="12409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2461255" y="3057425"/>
              <a:ext cx="3383774" cy="1240937"/>
              <a:chOff x="12461255" y="3057425"/>
              <a:chExt cx="3383774" cy="124093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461255" y="3057425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545045" y="3045008"/>
              <a:ext cx="3130057" cy="1069602"/>
            </a:xfrm>
            <a:prstGeom prst="rect">
              <a:avLst/>
            </a:prstGeom>
          </p:spPr>
        </p:pic>
      </p:grpSp>
      <p:pic>
        <p:nvPicPr>
          <p:cNvPr id="22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955" y="-42470"/>
            <a:ext cx="3790490" cy="844633"/>
          </a:xfrm>
          <a:prstGeom prst="rect">
            <a:avLst/>
          </a:prstGeom>
        </p:spPr>
      </p:pic>
      <p:pic>
        <p:nvPicPr>
          <p:cNvPr id="23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0012" y="662860"/>
            <a:ext cx="10658219" cy="130936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2382" y="1804153"/>
            <a:ext cx="8159777" cy="47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450159" y="2878588"/>
            <a:ext cx="13385405" cy="6495238"/>
            <a:chOff x="2450159" y="2878588"/>
            <a:chExt cx="13385405" cy="64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50159" y="2878588"/>
              <a:ext cx="13385405" cy="64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38603" y="2782684"/>
            <a:ext cx="3383774" cy="1240937"/>
            <a:chOff x="6238603" y="2782684"/>
            <a:chExt cx="3383774" cy="12409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38603" y="2782684"/>
              <a:ext cx="3383774" cy="1240937"/>
              <a:chOff x="6238603" y="2782684"/>
              <a:chExt cx="3383774" cy="12409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38603" y="2782684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322392" y="2770269"/>
              <a:ext cx="3178457" cy="10696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27160" y="2878588"/>
            <a:ext cx="3383774" cy="1240937"/>
            <a:chOff x="14827160" y="2878588"/>
            <a:chExt cx="3383774" cy="12409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4827160" y="2878588"/>
              <a:ext cx="3383774" cy="1240937"/>
              <a:chOff x="14827160" y="2878588"/>
              <a:chExt cx="3383774" cy="124093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827160" y="2878588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10916" y="2866173"/>
              <a:ext cx="3145562" cy="97369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901940" y="6126207"/>
            <a:ext cx="3383774" cy="1240937"/>
            <a:chOff x="14901940" y="6126207"/>
            <a:chExt cx="3383774" cy="12409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4901940" y="6126207"/>
              <a:ext cx="3383774" cy="1240937"/>
              <a:chOff x="14901940" y="6126207"/>
              <a:chExt cx="3383774" cy="124093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901940" y="6126207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6487" y="6329025"/>
              <a:ext cx="2869019" cy="637031"/>
            </a:xfrm>
            <a:prstGeom prst="rect">
              <a:avLst/>
            </a:prstGeom>
          </p:spPr>
        </p:pic>
      </p:grpSp>
      <p:pic>
        <p:nvPicPr>
          <p:cNvPr id="22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1955" y="-42470"/>
            <a:ext cx="3790490" cy="844633"/>
          </a:xfrm>
          <a:prstGeom prst="rect">
            <a:avLst/>
          </a:prstGeom>
        </p:spPr>
      </p:pic>
      <p:pic>
        <p:nvPicPr>
          <p:cNvPr id="23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120012" y="662860"/>
            <a:ext cx="10658219" cy="130936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2382" y="1804153"/>
            <a:ext cx="8014015" cy="47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55224" y="6552186"/>
            <a:ext cx="3383774" cy="1240937"/>
            <a:chOff x="10355224" y="6552186"/>
            <a:chExt cx="3383774" cy="124093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0355224" y="6552186"/>
              <a:ext cx="3383774" cy="1240937"/>
              <a:chOff x="10355224" y="6552186"/>
              <a:chExt cx="3383774" cy="124093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355224" y="6552186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439011" y="6539764"/>
              <a:ext cx="3133800" cy="9736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59908" y="2975314"/>
            <a:ext cx="13342857" cy="6495238"/>
            <a:chOff x="2559908" y="2975314"/>
            <a:chExt cx="13342857" cy="649523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59908" y="2975314"/>
              <a:ext cx="13342857" cy="64952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50970" y="3051504"/>
            <a:ext cx="3383774" cy="1240937"/>
            <a:chOff x="7450970" y="3051504"/>
            <a:chExt cx="3383774" cy="12409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450970" y="3051504"/>
              <a:ext cx="3383774" cy="1240937"/>
              <a:chOff x="7450970" y="3051504"/>
              <a:chExt cx="3383774" cy="124093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450970" y="3051504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534764" y="3039088"/>
              <a:ext cx="3205152" cy="100385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267009" y="2009862"/>
            <a:ext cx="3383774" cy="1240937"/>
            <a:chOff x="3267009" y="2009862"/>
            <a:chExt cx="3383774" cy="12409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3267009" y="2009862"/>
              <a:ext cx="3383774" cy="1240937"/>
              <a:chOff x="3267009" y="2009862"/>
              <a:chExt cx="3383774" cy="124093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3267009" y="2009862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50792" y="1997440"/>
              <a:ext cx="2751705" cy="10696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863290" y="3051504"/>
            <a:ext cx="3383774" cy="1240937"/>
            <a:chOff x="12863290" y="3051504"/>
            <a:chExt cx="3383774" cy="124093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863290" y="3051504"/>
              <a:ext cx="3383774" cy="1240937"/>
              <a:chOff x="12863290" y="3051504"/>
              <a:chExt cx="3383774" cy="124093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863290" y="3051504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947011" y="3039088"/>
              <a:ext cx="3265781" cy="1069602"/>
            </a:xfrm>
            <a:prstGeom prst="rect">
              <a:avLst/>
            </a:prstGeom>
          </p:spPr>
        </p:pic>
      </p:grpSp>
      <p:pic>
        <p:nvPicPr>
          <p:cNvPr id="26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55" y="-42470"/>
            <a:ext cx="3790490" cy="844633"/>
          </a:xfrm>
          <a:prstGeom prst="rect">
            <a:avLst/>
          </a:prstGeom>
        </p:spPr>
      </p:pic>
      <p:pic>
        <p:nvPicPr>
          <p:cNvPr id="28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20012" y="662860"/>
            <a:ext cx="10658219" cy="130936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0012" y="662860"/>
            <a:ext cx="9805686" cy="120144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82" y="1812725"/>
            <a:ext cx="8857406" cy="3990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56346" y="4209429"/>
            <a:ext cx="17373022" cy="5255339"/>
            <a:chOff x="456346" y="4209429"/>
            <a:chExt cx="17373022" cy="52553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6346" y="4209429"/>
              <a:ext cx="17373022" cy="525533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177662" y="3605308"/>
            <a:ext cx="18176431" cy="81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12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2382" y="1804153"/>
            <a:ext cx="7955987" cy="47427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95607" y="5065114"/>
            <a:ext cx="14440687" cy="170694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808964" y="7265728"/>
            <a:ext cx="4676065" cy="3190476"/>
            <a:chOff x="6808964" y="7265728"/>
            <a:chExt cx="4676065" cy="3190476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065279" y="7816219"/>
              <a:ext cx="2497460" cy="2081217"/>
              <a:chOff x="7065279" y="7816219"/>
              <a:chExt cx="2497460" cy="208121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-3720000">
                <a:off x="7065279" y="7816219"/>
                <a:ext cx="2497460" cy="208121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9194623" y="7793248"/>
              <a:ext cx="2210637" cy="2127157"/>
              <a:chOff x="9194623" y="7793248"/>
              <a:chExt cx="2210637" cy="212715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240000">
                <a:off x="9194623" y="7793248"/>
                <a:ext cx="2210637" cy="212715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449670" y="8856827"/>
              <a:ext cx="1982409" cy="1004231"/>
              <a:chOff x="8449670" y="8856827"/>
              <a:chExt cx="1982409" cy="1004231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720000">
                <a:off x="8449670" y="8856827"/>
                <a:ext cx="1982409" cy="1004231"/>
              </a:xfrm>
              <a:prstGeom prst="rect">
                <a:avLst/>
              </a:prstGeom>
            </p:spPr>
          </p:pic>
        </p:grpSp>
      </p:grpSp>
      <p:pic>
        <p:nvPicPr>
          <p:cNvPr id="15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955" y="-42470"/>
            <a:ext cx="3790490" cy="844633"/>
          </a:xfrm>
          <a:prstGeom prst="rect">
            <a:avLst/>
          </a:prstGeom>
        </p:spPr>
      </p:pic>
      <p:pic>
        <p:nvPicPr>
          <p:cNvPr id="16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120012" y="662860"/>
            <a:ext cx="10658219" cy="1309362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2382" y="1804153"/>
            <a:ext cx="9032520" cy="47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751613" y="2873901"/>
            <a:ext cx="13342857" cy="6495238"/>
            <a:chOff x="2751613" y="2873901"/>
            <a:chExt cx="13342857" cy="649523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751613" y="2873901"/>
              <a:ext cx="13342857" cy="64952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219057" y="2009862"/>
            <a:ext cx="3383774" cy="1240937"/>
            <a:chOff x="3219057" y="2009862"/>
            <a:chExt cx="3383774" cy="12409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219057" y="2009862"/>
              <a:ext cx="3383774" cy="1240937"/>
              <a:chOff x="3219057" y="2009862"/>
              <a:chExt cx="3383774" cy="12409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219057" y="2009862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02840" y="1997440"/>
              <a:ext cx="2751705" cy="10696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971449" y="2873901"/>
            <a:ext cx="3383774" cy="1240937"/>
            <a:chOff x="6971449" y="2873901"/>
            <a:chExt cx="3383774" cy="12409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71449" y="2873901"/>
              <a:ext cx="3383774" cy="1240937"/>
              <a:chOff x="6971449" y="2873901"/>
              <a:chExt cx="3383774" cy="124093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71449" y="2873901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055240" y="2861488"/>
              <a:ext cx="2945695" cy="1069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709505" y="3901920"/>
            <a:ext cx="3383774" cy="1240937"/>
            <a:chOff x="13709505" y="3901920"/>
            <a:chExt cx="3383774" cy="1240937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3709505" y="3901920"/>
              <a:ext cx="3383774" cy="1240937"/>
              <a:chOff x="13709505" y="3901920"/>
              <a:chExt cx="3383774" cy="1240937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709505" y="3901920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793233" y="4027123"/>
              <a:ext cx="2357981" cy="63703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923655" y="6759979"/>
            <a:ext cx="3383774" cy="1240937"/>
            <a:chOff x="9923655" y="6759979"/>
            <a:chExt cx="3383774" cy="1240937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9923655" y="6759979"/>
              <a:ext cx="3383774" cy="1240937"/>
              <a:chOff x="9923655" y="6759979"/>
              <a:chExt cx="3383774" cy="124093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923655" y="6759979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28203" y="6923507"/>
              <a:ext cx="3093752" cy="684983"/>
            </a:xfrm>
            <a:prstGeom prst="rect">
              <a:avLst/>
            </a:prstGeom>
          </p:spPr>
        </p:pic>
      </p:grpSp>
      <p:pic>
        <p:nvPicPr>
          <p:cNvPr id="26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55" y="-42470"/>
            <a:ext cx="3790490" cy="844633"/>
          </a:xfrm>
          <a:prstGeom prst="rect">
            <a:avLst/>
          </a:prstGeom>
        </p:spPr>
      </p:pic>
      <p:pic>
        <p:nvPicPr>
          <p:cNvPr id="28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120012" y="662860"/>
            <a:ext cx="10658219" cy="130936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2382" y="1804153"/>
            <a:ext cx="9032520" cy="474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1648" y="3129338"/>
            <a:ext cx="11138441" cy="5356453"/>
            <a:chOff x="351648" y="3129338"/>
            <a:chExt cx="11138441" cy="535645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1648" y="3129338"/>
              <a:ext cx="11138441" cy="53564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939481" y="3282767"/>
            <a:ext cx="3383774" cy="1240937"/>
            <a:chOff x="6939481" y="3282767"/>
            <a:chExt cx="3383774" cy="12409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939481" y="3282767"/>
              <a:ext cx="3383774" cy="1240937"/>
              <a:chOff x="6939481" y="3282767"/>
              <a:chExt cx="3383774" cy="12409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939481" y="3282767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44030" y="3446297"/>
              <a:ext cx="3255029" cy="97369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7809" y="2009862"/>
            <a:ext cx="3383774" cy="1240937"/>
            <a:chOff x="887809" y="2009862"/>
            <a:chExt cx="3383774" cy="12409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887809" y="2009862"/>
              <a:ext cx="3383774" cy="1240937"/>
              <a:chOff x="887809" y="2009862"/>
              <a:chExt cx="3383774" cy="124093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7809" y="2009862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71592" y="1997440"/>
              <a:ext cx="2751705" cy="106960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815476" y="3278993"/>
            <a:ext cx="6236942" cy="5057144"/>
            <a:chOff x="11815476" y="3278993"/>
            <a:chExt cx="6236942" cy="505714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15476" y="3278993"/>
              <a:ext cx="6236942" cy="50571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798202" y="4522389"/>
            <a:ext cx="3383774" cy="1240937"/>
            <a:chOff x="9798202" y="4522389"/>
            <a:chExt cx="3383774" cy="124093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98202" y="4522389"/>
              <a:ext cx="3383774" cy="1240937"/>
              <a:chOff x="9798202" y="4522389"/>
              <a:chExt cx="3383774" cy="1240937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798202" y="4522389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81964" y="4509973"/>
              <a:ext cx="3095895" cy="1069602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463915" y="2335304"/>
            <a:ext cx="3383774" cy="1240937"/>
            <a:chOff x="14463915" y="2335304"/>
            <a:chExt cx="3383774" cy="1240937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4463915" y="2335304"/>
              <a:ext cx="3383774" cy="1240937"/>
              <a:chOff x="14463915" y="2335304"/>
              <a:chExt cx="3383774" cy="124093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4463915" y="2335304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547599" y="2579818"/>
              <a:ext cx="2726933" cy="637031"/>
            </a:xfrm>
            <a:prstGeom prst="rect">
              <a:avLst/>
            </a:prstGeom>
          </p:spPr>
        </p:pic>
      </p:grpSp>
      <p:pic>
        <p:nvPicPr>
          <p:cNvPr id="27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1955" y="-42470"/>
            <a:ext cx="3790490" cy="844633"/>
          </a:xfrm>
          <a:prstGeom prst="rect">
            <a:avLst/>
          </a:prstGeom>
        </p:spPr>
      </p:pic>
      <p:pic>
        <p:nvPicPr>
          <p:cNvPr id="29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120012" y="662860"/>
            <a:ext cx="10658219" cy="13093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0012" y="662860"/>
            <a:ext cx="10063981" cy="13322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82" y="1812725"/>
            <a:ext cx="9129872" cy="3990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3838396" cy="84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3257" y="2710440"/>
            <a:ext cx="14656533" cy="7457302"/>
            <a:chOff x="1383257" y="2710440"/>
            <a:chExt cx="14656533" cy="7457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257" y="2710440"/>
              <a:ext cx="14656533" cy="7457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21045" y="2024609"/>
            <a:ext cx="3383774" cy="1240937"/>
            <a:chOff x="1221045" y="2024609"/>
            <a:chExt cx="3383774" cy="12409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21045" y="2024609"/>
              <a:ext cx="3383774" cy="1240937"/>
              <a:chOff x="1221045" y="2024609"/>
              <a:chExt cx="3383774" cy="12409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21045" y="2024609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4750" y="2269126"/>
              <a:ext cx="2836266" cy="623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001231" y="8311902"/>
            <a:ext cx="3383774" cy="1240937"/>
            <a:chOff x="2001231" y="8311902"/>
            <a:chExt cx="3383774" cy="124093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2001231" y="8311902"/>
              <a:ext cx="3383774" cy="1240937"/>
              <a:chOff x="2001231" y="8311902"/>
              <a:chExt cx="3383774" cy="1240937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10800000">
                <a:off x="2001231" y="8311902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126621" y="8733430"/>
              <a:ext cx="2705038" cy="60012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0012" y="662860"/>
            <a:ext cx="10063981" cy="13322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82" y="1812725"/>
            <a:ext cx="7952225" cy="3990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3838396" cy="84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3257" y="2710440"/>
            <a:ext cx="14656533" cy="7457302"/>
            <a:chOff x="1383257" y="2710440"/>
            <a:chExt cx="14656533" cy="7457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257" y="2710440"/>
              <a:ext cx="14656533" cy="7457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682891" y="2009862"/>
            <a:ext cx="3383774" cy="1240937"/>
            <a:chOff x="11682891" y="2009862"/>
            <a:chExt cx="3383774" cy="12409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1682891" y="2009862"/>
              <a:ext cx="3383774" cy="1240937"/>
              <a:chOff x="11682891" y="2009862"/>
              <a:chExt cx="3383774" cy="12409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1682891" y="2009862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766596" y="2254378"/>
              <a:ext cx="2689381" cy="6849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902194" y="1552070"/>
            <a:ext cx="5388302" cy="27621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022287" y="6023220"/>
            <a:ext cx="3645386" cy="22020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20012" y="662860"/>
            <a:ext cx="10063981" cy="13322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2382" y="1812725"/>
            <a:ext cx="7952225" cy="39903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3838396" cy="8463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83257" y="2710440"/>
            <a:ext cx="14656533" cy="7457302"/>
            <a:chOff x="1383257" y="2710440"/>
            <a:chExt cx="14656533" cy="745730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3257" y="2710440"/>
              <a:ext cx="14656533" cy="745730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18227" y="2408659"/>
            <a:ext cx="3383774" cy="1240937"/>
            <a:chOff x="12818227" y="2408659"/>
            <a:chExt cx="3383774" cy="1240937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818227" y="2408659"/>
              <a:ext cx="3383774" cy="1240937"/>
              <a:chOff x="12818227" y="2408659"/>
              <a:chExt cx="3383774" cy="1240937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818227" y="2408659"/>
                <a:ext cx="3383774" cy="1240937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901964" y="2653173"/>
              <a:ext cx="2350009" cy="62331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616948" y="6173653"/>
            <a:ext cx="3094575" cy="1134878"/>
            <a:chOff x="5616948" y="6173653"/>
            <a:chExt cx="3094575" cy="113487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5616948" y="6173653"/>
              <a:ext cx="3094575" cy="1134878"/>
              <a:chOff x="5616948" y="6173653"/>
              <a:chExt cx="3094575" cy="1134878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616948" y="6173653"/>
                <a:ext cx="3094575" cy="1134878"/>
              </a:xfrm>
              <a:prstGeom prst="rect">
                <a:avLst/>
              </a:prstGeom>
            </p:spPr>
          </p:pic>
        </p:grpSp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699829" y="6403564"/>
              <a:ext cx="2871652" cy="4950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20012" y="662860"/>
            <a:ext cx="7609419" cy="1171952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955" y="-42470"/>
            <a:ext cx="1596596" cy="93344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588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115938"/>
            <a:chOff x="9142857" y="761905"/>
            <a:chExt cx="8380952" cy="11593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761905"/>
              <a:ext cx="8380952" cy="11593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54378" y="525960"/>
            <a:ext cx="8380952" cy="8761905"/>
            <a:chOff x="9054378" y="525960"/>
            <a:chExt cx="8380952" cy="87619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054378" y="525960"/>
              <a:ext cx="8380952" cy="876190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02194" y="1552070"/>
            <a:ext cx="3687425" cy="274309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142857" y="5018904"/>
            <a:ext cx="8380952" cy="9524"/>
            <a:chOff x="9142857" y="5018904"/>
            <a:chExt cx="8380952" cy="952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5018904"/>
              <a:ext cx="8380952" cy="952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795421" y="662860"/>
            <a:ext cx="4934143" cy="11722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533662" y="3375408"/>
            <a:ext cx="11218391" cy="6123031"/>
            <a:chOff x="3533662" y="3375408"/>
            <a:chExt cx="11218391" cy="61230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33662" y="3375408"/>
              <a:ext cx="11218391" cy="61230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58146" y="3871498"/>
            <a:ext cx="5132562" cy="2007880"/>
            <a:chOff x="358146" y="3871498"/>
            <a:chExt cx="5132562" cy="200788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372259" y="3871498"/>
              <a:ext cx="5118449" cy="2007880"/>
              <a:chOff x="372259" y="3871498"/>
              <a:chExt cx="5118449" cy="200788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2259" y="3871498"/>
                <a:ext cx="5118449" cy="200788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358146" y="3871498"/>
              <a:ext cx="5118449" cy="120692"/>
              <a:chOff x="358146" y="3871498"/>
              <a:chExt cx="5118449" cy="120692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358146" y="3871498"/>
                <a:ext cx="5118449" cy="120692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7614" y="4202874"/>
              <a:ext cx="4387186" cy="5300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8146" y="6652592"/>
            <a:ext cx="5132562" cy="2007880"/>
            <a:chOff x="358146" y="6652592"/>
            <a:chExt cx="5132562" cy="200788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372259" y="6652592"/>
              <a:ext cx="5118449" cy="2007880"/>
              <a:chOff x="372259" y="6652592"/>
              <a:chExt cx="5118449" cy="200788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372259" y="6652592"/>
                <a:ext cx="5118449" cy="2007880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358146" y="6652592"/>
              <a:ext cx="5118449" cy="120692"/>
              <a:chOff x="358146" y="6652592"/>
              <a:chExt cx="5118449" cy="12069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358146" y="6652592"/>
                <a:ext cx="5118449" cy="12069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1900" y="6979658"/>
              <a:ext cx="3785615" cy="95797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538721" y="6755818"/>
            <a:ext cx="5118449" cy="2007880"/>
            <a:chOff x="12538721" y="6755818"/>
            <a:chExt cx="5118449" cy="200788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538721" y="6755818"/>
              <a:ext cx="5118449" cy="2007880"/>
              <a:chOff x="12538721" y="6755818"/>
              <a:chExt cx="5118449" cy="2007880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538721" y="6755818"/>
                <a:ext cx="5118449" cy="200788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2538721" y="6755818"/>
              <a:ext cx="5118449" cy="120692"/>
              <a:chOff x="12538721" y="6755818"/>
              <a:chExt cx="5118449" cy="120692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2538721" y="6755818"/>
                <a:ext cx="5118449" cy="120692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832477" y="7082887"/>
              <a:ext cx="3698520" cy="136880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391256" y="3871498"/>
            <a:ext cx="5118449" cy="2007880"/>
            <a:chOff x="12391256" y="3871498"/>
            <a:chExt cx="5118449" cy="2007880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12391256" y="3871498"/>
              <a:ext cx="5118449" cy="2007880"/>
              <a:chOff x="12391256" y="3871498"/>
              <a:chExt cx="5118449" cy="200788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391256" y="3871498"/>
                <a:ext cx="5118449" cy="2007880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12391256" y="3871498"/>
              <a:ext cx="5118449" cy="120692"/>
              <a:chOff x="12391256" y="3871498"/>
              <a:chExt cx="5118449" cy="120692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391256" y="3871498"/>
                <a:ext cx="5118449" cy="120692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685040" y="4198570"/>
              <a:ext cx="3352901" cy="547148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1955" y="-42470"/>
            <a:ext cx="1686900" cy="87309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921" y="-169838"/>
            <a:ext cx="18976657" cy="11385994"/>
            <a:chOff x="-634921" y="-169838"/>
            <a:chExt cx="18976657" cy="1138599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34921" y="-169838"/>
              <a:ext cx="18976657" cy="1138599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142857" y="761905"/>
            <a:ext cx="8380952" cy="8761905"/>
            <a:chOff x="9142857" y="761905"/>
            <a:chExt cx="8380952" cy="876190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42857" y="761905"/>
              <a:ext cx="8380952" cy="876190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11175" y="4887602"/>
            <a:ext cx="4084183" cy="132187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6352237"/>
            <a:ext cx="8380952" cy="9524"/>
            <a:chOff x="9142857" y="6352237"/>
            <a:chExt cx="8380952" cy="952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42857" y="6352237"/>
              <a:ext cx="8380952" cy="952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0" y="9330880"/>
            <a:ext cx="6171429" cy="986802"/>
            <a:chOff x="0" y="9330880"/>
            <a:chExt cx="6171429" cy="986802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9330880"/>
              <a:ext cx="6171429" cy="9868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297081" y="9413836"/>
            <a:ext cx="1274347" cy="840348"/>
            <a:chOff x="3297081" y="9413836"/>
            <a:chExt cx="1274347" cy="84034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297081" y="9413836"/>
              <a:ext cx="1274347" cy="8403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75790" y="6545190"/>
            <a:ext cx="3353186" cy="1467568"/>
            <a:chOff x="1275790" y="6545190"/>
            <a:chExt cx="3353186" cy="14675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0649" y="6480049"/>
              <a:ext cx="2506803" cy="79882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28173" y="7134830"/>
              <a:ext cx="3100833" cy="5480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580049"/>
            <a:chOff x="0" y="0"/>
            <a:chExt cx="18285714" cy="358004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58004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853336" y="662860"/>
            <a:ext cx="9474657" cy="13253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521934" y="2911507"/>
            <a:ext cx="2860894" cy="3633687"/>
            <a:chOff x="1521934" y="2911507"/>
            <a:chExt cx="2860894" cy="36336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1934" y="2911507"/>
              <a:ext cx="2860894" cy="36336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22018" y="2458274"/>
            <a:ext cx="1490613" cy="11050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94650" y="2911507"/>
            <a:ext cx="2860894" cy="3633687"/>
            <a:chOff x="5594650" y="2911507"/>
            <a:chExt cx="2860894" cy="363368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94650" y="2911507"/>
              <a:ext cx="2860894" cy="363368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766232" y="2911507"/>
            <a:ext cx="2860894" cy="3633687"/>
            <a:chOff x="9766232" y="2911507"/>
            <a:chExt cx="2860894" cy="363368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766232" y="2911507"/>
              <a:ext cx="2860894" cy="363368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02882" y="2911507"/>
            <a:ext cx="2860894" cy="3633687"/>
            <a:chOff x="13902882" y="2911507"/>
            <a:chExt cx="2860894" cy="363368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02882" y="2911507"/>
              <a:ext cx="2860894" cy="363368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394730" y="2458273"/>
            <a:ext cx="1500136" cy="110508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348505" y="6569886"/>
            <a:ext cx="3353186" cy="3340377"/>
            <a:chOff x="5348505" y="6569886"/>
            <a:chExt cx="3353186" cy="334037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83363" y="6504744"/>
              <a:ext cx="2313699" cy="769327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300887" y="7130030"/>
              <a:ext cx="3519966" cy="29230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671524" y="6604244"/>
            <a:ext cx="3353186" cy="2573560"/>
            <a:chOff x="13671524" y="6604244"/>
            <a:chExt cx="3353186" cy="257356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606383" y="6539103"/>
              <a:ext cx="2487756" cy="769327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623906" y="7164392"/>
              <a:ext cx="3384938" cy="2156262"/>
            </a:xfrm>
            <a:prstGeom prst="rect">
              <a:avLst/>
            </a:prstGeom>
          </p:spPr>
        </p:pic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21955" y="-42470"/>
            <a:ext cx="1658328" cy="841119"/>
          </a:xfrm>
          <a:prstGeom prst="rect">
            <a:avLst/>
          </a:prstGeom>
        </p:spPr>
      </p:pic>
      <p:grpSp>
        <p:nvGrpSpPr>
          <p:cNvPr id="28" name="그룹 1008"/>
          <p:cNvGrpSpPr/>
          <p:nvPr/>
        </p:nvGrpSpPr>
        <p:grpSpPr>
          <a:xfrm>
            <a:off x="9520086" y="6572276"/>
            <a:ext cx="3353186" cy="2956967"/>
            <a:chOff x="9520086" y="6572276"/>
            <a:chExt cx="3353186" cy="2956967"/>
          </a:xfrm>
        </p:grpSpPr>
        <p:pic>
          <p:nvPicPr>
            <p:cNvPr id="31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454944" y="6507135"/>
              <a:ext cx="2487756" cy="769327"/>
            </a:xfrm>
            <a:prstGeom prst="rect">
              <a:avLst/>
            </a:prstGeom>
          </p:spPr>
        </p:pic>
        <p:pic>
          <p:nvPicPr>
            <p:cNvPr id="32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472468" y="7132420"/>
              <a:ext cx="3484424" cy="25396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3272905"/>
            <a:ext cx="18285714" cy="7012809"/>
            <a:chOff x="0" y="3272905"/>
            <a:chExt cx="18285714" cy="701280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3272905"/>
              <a:ext cx="18285714" cy="701280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22660" y="662860"/>
            <a:ext cx="11063390" cy="12005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2382" y="1794630"/>
            <a:ext cx="14798434" cy="12055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9142857" y="4157986"/>
            <a:ext cx="8871106" cy="5242646"/>
            <a:chOff x="9142857" y="4157986"/>
            <a:chExt cx="8871106" cy="524264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42857" y="4157986"/>
              <a:ext cx="8871106" cy="52426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64034" y="4157986"/>
            <a:ext cx="8575127" cy="5242646"/>
            <a:chOff x="264034" y="4157986"/>
            <a:chExt cx="8575127" cy="52426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4034" y="4157986"/>
              <a:ext cx="8575127" cy="524264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1955" y="-42470"/>
            <a:ext cx="2212766" cy="84111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868" y="4119525"/>
            <a:ext cx="6596759" cy="5468163"/>
            <a:chOff x="697868" y="4119525"/>
            <a:chExt cx="6596759" cy="54681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868" y="4119525"/>
              <a:ext cx="6596759" cy="54681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3626" y="4119525"/>
            <a:ext cx="6171429" cy="628476"/>
            <a:chOff x="7973626" y="4119525"/>
            <a:chExt cx="6171429" cy="628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3626" y="4119525"/>
              <a:ext cx="6171429" cy="628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80951" y="9009839"/>
            <a:ext cx="6171429" cy="577849"/>
            <a:chOff x="11980951" y="9009839"/>
            <a:chExt cx="6171429" cy="577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0951" y="9009839"/>
              <a:ext cx="6171429" cy="577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80951" y="5238761"/>
            <a:ext cx="6171429" cy="744293"/>
            <a:chOff x="11980951" y="5238761"/>
            <a:chExt cx="6171429" cy="7442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0951" y="5238761"/>
              <a:ext cx="6171429" cy="744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73626" y="6573626"/>
            <a:ext cx="6171429" cy="1262338"/>
            <a:chOff x="7973626" y="6573626"/>
            <a:chExt cx="6171429" cy="12623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3626" y="6573626"/>
              <a:ext cx="6171429" cy="12623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22660" y="662860"/>
            <a:ext cx="11063390" cy="1200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2382" y="1794630"/>
            <a:ext cx="14798434" cy="12055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55" y="-42470"/>
            <a:ext cx="2212766" cy="84111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671973"/>
            <a:chOff x="0" y="0"/>
            <a:chExt cx="18285714" cy="36719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67197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7868" y="4119525"/>
            <a:ext cx="6596759" cy="5468163"/>
            <a:chOff x="697868" y="4119525"/>
            <a:chExt cx="6596759" cy="54681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7868" y="4119525"/>
              <a:ext cx="6596759" cy="54681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73626" y="4119525"/>
            <a:ext cx="6171429" cy="628476"/>
            <a:chOff x="7973626" y="4119525"/>
            <a:chExt cx="6171429" cy="6284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73626" y="4119525"/>
              <a:ext cx="6171429" cy="6284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980951" y="9009839"/>
            <a:ext cx="6171429" cy="577849"/>
            <a:chOff x="11980951" y="9009839"/>
            <a:chExt cx="6171429" cy="57784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80951" y="9009839"/>
              <a:ext cx="6171429" cy="57784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980951" y="5238761"/>
            <a:ext cx="6171429" cy="744293"/>
            <a:chOff x="11980951" y="5238761"/>
            <a:chExt cx="6171429" cy="74429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980951" y="5238761"/>
              <a:ext cx="6171429" cy="74429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973626" y="6573626"/>
            <a:ext cx="6171429" cy="1262338"/>
            <a:chOff x="7973626" y="6573626"/>
            <a:chExt cx="6171429" cy="126233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973626" y="6573626"/>
              <a:ext cx="6171429" cy="1262338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22660" y="662860"/>
            <a:ext cx="11063390" cy="120052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732382" y="1794630"/>
            <a:ext cx="14798434" cy="120550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955" y="-42470"/>
            <a:ext cx="2212700" cy="84111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819289" y="4821727"/>
            <a:ext cx="12310566" cy="3028983"/>
            <a:chOff x="3819289" y="4821727"/>
            <a:chExt cx="12310566" cy="30289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819289" y="4821727"/>
              <a:ext cx="12310566" cy="302898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912221" y="7803089"/>
            <a:ext cx="7911010" cy="43864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358107" y="662860"/>
            <a:ext cx="7417019" cy="118147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9049" y="1799392"/>
            <a:ext cx="9060947" cy="56598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955" y="-42470"/>
            <a:ext cx="2702587" cy="91869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37691" y="3535588"/>
            <a:ext cx="14610332" cy="3972898"/>
            <a:chOff x="1837691" y="3535588"/>
            <a:chExt cx="14610332" cy="397289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37691" y="3535588"/>
              <a:ext cx="14610332" cy="397289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98553" y="8269106"/>
            <a:ext cx="9438111" cy="11237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5D1FF58-E585-4B41-AA4F-4228728C1A77}"/>
              </a:ext>
            </a:extLst>
          </p:cNvPr>
          <p:cNvSpPr txBox="1"/>
          <p:nvPr/>
        </p:nvSpPr>
        <p:spPr>
          <a:xfrm>
            <a:off x="11506200" y="7508486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 smtClean="0"/>
              <a:t>:https</a:t>
            </a:r>
            <a:r>
              <a:rPr lang="en-US" altLang="ko-KR" dirty="0"/>
              <a:t>://</a:t>
            </a:r>
            <a:r>
              <a:rPr lang="en-US" altLang="ko-KR" dirty="0" smtClean="0"/>
              <a:t>www.siidc.com/security/ips/index.php)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38995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말풍선: 사각형 1">
            <a:extLst>
              <a:ext uri="{FF2B5EF4-FFF2-40B4-BE49-F238E27FC236}">
                <a16:creationId xmlns:a16="http://schemas.microsoft.com/office/drawing/2014/main" xmlns="" id="{5D9FF8B4-39EB-4688-AD97-6A986A1DFB0B}"/>
              </a:ext>
            </a:extLst>
          </p:cNvPr>
          <p:cNvSpPr/>
          <p:nvPr/>
        </p:nvSpPr>
        <p:spPr>
          <a:xfrm>
            <a:off x="8991600" y="6863547"/>
            <a:ext cx="8915400" cy="2615915"/>
          </a:xfrm>
          <a:prstGeom prst="wedgeRectCallout">
            <a:avLst>
              <a:gd name="adj1" fmla="val 1594"/>
              <a:gd name="adj2" fmla="val -6022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1" name="그룹 1001"/>
          <p:cNvGrpSpPr/>
          <p:nvPr/>
        </p:nvGrpSpPr>
        <p:grpSpPr>
          <a:xfrm>
            <a:off x="0" y="0"/>
            <a:ext cx="18285714" cy="3190476"/>
            <a:chOff x="0" y="0"/>
            <a:chExt cx="18285714" cy="3190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319047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677400" y="7233360"/>
            <a:ext cx="7772401" cy="1960326"/>
            <a:chOff x="2104456" y="3503420"/>
            <a:chExt cx="14273714" cy="412200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04456" y="3503420"/>
              <a:ext cx="14273714" cy="412200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8107" y="662860"/>
            <a:ext cx="7417019" cy="118147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9049" y="1799392"/>
            <a:ext cx="9060947" cy="56598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955" y="-42470"/>
            <a:ext cx="2702587" cy="918691"/>
          </a:xfrm>
          <a:prstGeom prst="rect">
            <a:avLst/>
          </a:prstGeom>
        </p:spPr>
      </p:pic>
      <p:pic>
        <p:nvPicPr>
          <p:cNvPr id="1026" name="Picture 2" descr="Product image of Cisco 3000 Series Industrial Security Appliances (ISA)">
            <a:extLst>
              <a:ext uri="{FF2B5EF4-FFF2-40B4-BE49-F238E27FC236}">
                <a16:creationId xmlns:a16="http://schemas.microsoft.com/office/drawing/2014/main" xmlns="" id="{8C4CDB95-5F7E-4313-B5FB-F8F425CE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0" y="3853336"/>
            <a:ext cx="5256392" cy="269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1CFF12E-4C8A-4379-B2ED-9C249C63B5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" y="3643728"/>
            <a:ext cx="6953668" cy="59147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88AB202-D2A0-4BBD-87BD-4C8CF8C76624}"/>
              </a:ext>
            </a:extLst>
          </p:cNvPr>
          <p:cNvSpPr txBox="1"/>
          <p:nvPr/>
        </p:nvSpPr>
        <p:spPr>
          <a:xfrm>
            <a:off x="14782800" y="9623323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ISA3000 User</a:t>
            </a:r>
            <a:r>
              <a:rPr lang="ko-KR" altLang="en-US" dirty="0"/>
              <a:t> </a:t>
            </a:r>
            <a:r>
              <a:rPr lang="en-US" altLang="ko-KR" dirty="0" err="1"/>
              <a:t>Manaual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5D1FF58-E585-4B41-AA4F-4228728C1A77}"/>
              </a:ext>
            </a:extLst>
          </p:cNvPr>
          <p:cNvSpPr txBox="1"/>
          <p:nvPr/>
        </p:nvSpPr>
        <p:spPr>
          <a:xfrm>
            <a:off x="2895600" y="9642389"/>
            <a:ext cx="4667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출처 </a:t>
            </a:r>
            <a:r>
              <a:rPr lang="en-US" altLang="ko-KR" dirty="0"/>
              <a:t>: https://itprice.com/cisco-gpl/isa-3000)</a:t>
            </a:r>
            <a:endParaRPr lang="ko-KR" altLang="en-US" dirty="0"/>
          </a:p>
        </p:txBody>
      </p:sp>
      <p:pic>
        <p:nvPicPr>
          <p:cNvPr id="16" name="Object 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24273" y="10782300"/>
            <a:ext cx="9437168" cy="111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</TotalTime>
  <Words>1038</Words>
  <Application>Microsoft Office PowerPoint</Application>
  <PresentationFormat>사용자 지정</PresentationFormat>
  <Paragraphs>112</Paragraphs>
  <Slides>34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9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Admin</cp:lastModifiedBy>
  <cp:revision>24</cp:revision>
  <dcterms:created xsi:type="dcterms:W3CDTF">2022-12-15T15:19:29Z</dcterms:created>
  <dcterms:modified xsi:type="dcterms:W3CDTF">2022-12-16T16:10:40Z</dcterms:modified>
</cp:coreProperties>
</file>